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56" r:id="rId2"/>
    <p:sldId id="257" r:id="rId3"/>
    <p:sldId id="275" r:id="rId4"/>
    <p:sldId id="259" r:id="rId5"/>
    <p:sldId id="274" r:id="rId6"/>
    <p:sldId id="273" r:id="rId7"/>
    <p:sldId id="282" r:id="rId8"/>
    <p:sldId id="262" r:id="rId9"/>
    <p:sldId id="265" r:id="rId10"/>
    <p:sldId id="280" r:id="rId11"/>
    <p:sldId id="279" r:id="rId12"/>
    <p:sldId id="270" r:id="rId13"/>
    <p:sldId id="283" r:id="rId14"/>
    <p:sldId id="258" r:id="rId15"/>
    <p:sldId id="272" r:id="rId16"/>
    <p:sldId id="267" r:id="rId17"/>
    <p:sldId id="261" r:id="rId18"/>
    <p:sldId id="276" r:id="rId19"/>
    <p:sldId id="277" r:id="rId20"/>
    <p:sldId id="278" r:id="rId21"/>
    <p:sldId id="269" r:id="rId22"/>
    <p:sldId id="28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iagrams/_rels/data16.xml.rels><?xml version="1.0" encoding="UTF-8" standalone="yes"?>
<Relationships xmlns="http://schemas.openxmlformats.org/package/2006/relationships"><Relationship Id="rId1" Type="http://schemas.openxmlformats.org/officeDocument/2006/relationships/hyperlink" Target="https://online-03.hccs.edu/Vista_Admin/"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de.hccs.edu/de/additional-resources/testing-locations" TargetMode="External"/><Relationship Id="rId2" Type="http://schemas.openxmlformats.org/officeDocument/2006/relationships/hyperlink" Target="https://www.hccs.edu/resources-for/current-students/testing-services/" TargetMode="External"/><Relationship Id="rId1" Type="http://schemas.openxmlformats.org/officeDocument/2006/relationships/hyperlink" Target="https://www.hccs.edu/online/proctoring-services/" TargetMode="External"/></Relationships>
</file>

<file path=ppt/diagrams/_rels/drawing16.xml.rels><?xml version="1.0" encoding="UTF-8" standalone="yes"?>
<Relationships xmlns="http://schemas.openxmlformats.org/package/2006/relationships"><Relationship Id="rId1" Type="http://schemas.openxmlformats.org/officeDocument/2006/relationships/hyperlink" Target="https://online-03.hccs.edu/Vista_Admin/"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hccs.edu/resources-for/current-students/testing-services/" TargetMode="External"/><Relationship Id="rId2" Type="http://schemas.openxmlformats.org/officeDocument/2006/relationships/hyperlink" Target="http://de.hccs.edu/de/additional-resources/testing-locations" TargetMode="External"/><Relationship Id="rId1" Type="http://schemas.openxmlformats.org/officeDocument/2006/relationships/hyperlink" Target="https://www.hccs.edu/online/proctoring-service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C8B3E-3057-4E24-9AC6-7130B306D1E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D58016-E766-41F4-9D4A-D46A5ACC6F85}">
      <dgm:prSet/>
      <dgm:spPr/>
      <dgm:t>
        <a:bodyPr/>
        <a:lstStyle/>
        <a:p>
          <a:pPr rtl="0"/>
          <a:r>
            <a:rPr lang="en-US" baseline="0" dirty="0" smtClean="0"/>
            <a:t>Providing accommodations for Students with Disabilities</a:t>
          </a:r>
          <a:endParaRPr lang="en-US" baseline="0" dirty="0"/>
        </a:p>
      </dgm:t>
    </dgm:pt>
    <dgm:pt modelId="{E881A36C-732A-4882-86F2-6F311BB47FFA}" type="parTrans" cxnId="{03D7EDD4-45E9-44C2-86DC-75B4A85FD850}">
      <dgm:prSet/>
      <dgm:spPr/>
      <dgm:t>
        <a:bodyPr/>
        <a:lstStyle/>
        <a:p>
          <a:endParaRPr lang="en-US"/>
        </a:p>
      </dgm:t>
    </dgm:pt>
    <dgm:pt modelId="{5EA5137D-E1B5-43A5-B177-F7D9E1CEF5F8}" type="sibTrans" cxnId="{03D7EDD4-45E9-44C2-86DC-75B4A85FD850}">
      <dgm:prSet/>
      <dgm:spPr/>
      <dgm:t>
        <a:bodyPr/>
        <a:lstStyle/>
        <a:p>
          <a:endParaRPr lang="en-US"/>
        </a:p>
      </dgm:t>
    </dgm:pt>
    <dgm:pt modelId="{A12C10AE-FDEA-43FC-AF8D-2F2D7454EB03}" type="pres">
      <dgm:prSet presAssocID="{C0BC8B3E-3057-4E24-9AC6-7130B306D1EE}" presName="linear" presStyleCnt="0">
        <dgm:presLayoutVars>
          <dgm:animLvl val="lvl"/>
          <dgm:resizeHandles val="exact"/>
        </dgm:presLayoutVars>
      </dgm:prSet>
      <dgm:spPr/>
      <dgm:t>
        <a:bodyPr/>
        <a:lstStyle/>
        <a:p>
          <a:endParaRPr lang="en-US"/>
        </a:p>
      </dgm:t>
    </dgm:pt>
    <dgm:pt modelId="{2B50E227-089A-4078-AAF1-3C44DF08FBA8}" type="pres">
      <dgm:prSet presAssocID="{DFD58016-E766-41F4-9D4A-D46A5ACC6F85}" presName="parentText" presStyleLbl="node1" presStyleIdx="0" presStyleCnt="1">
        <dgm:presLayoutVars>
          <dgm:chMax val="0"/>
          <dgm:bulletEnabled val="1"/>
        </dgm:presLayoutVars>
      </dgm:prSet>
      <dgm:spPr/>
      <dgm:t>
        <a:bodyPr/>
        <a:lstStyle/>
        <a:p>
          <a:endParaRPr lang="en-US"/>
        </a:p>
      </dgm:t>
    </dgm:pt>
  </dgm:ptLst>
  <dgm:cxnLst>
    <dgm:cxn modelId="{92FCAF6C-B62D-4967-A68D-3B5E17131295}" type="presOf" srcId="{C0BC8B3E-3057-4E24-9AC6-7130B306D1EE}" destId="{A12C10AE-FDEA-43FC-AF8D-2F2D7454EB03}" srcOrd="0" destOrd="0" presId="urn:microsoft.com/office/officeart/2005/8/layout/vList2"/>
    <dgm:cxn modelId="{03D7EDD4-45E9-44C2-86DC-75B4A85FD850}" srcId="{C0BC8B3E-3057-4E24-9AC6-7130B306D1EE}" destId="{DFD58016-E766-41F4-9D4A-D46A5ACC6F85}" srcOrd="0" destOrd="0" parTransId="{E881A36C-732A-4882-86F2-6F311BB47FFA}" sibTransId="{5EA5137D-E1B5-43A5-B177-F7D9E1CEF5F8}"/>
    <dgm:cxn modelId="{9DFCA206-7FFB-4D0B-8634-6D1AB5829029}" type="presOf" srcId="{DFD58016-E766-41F4-9D4A-D46A5ACC6F85}" destId="{2B50E227-089A-4078-AAF1-3C44DF08FBA8}" srcOrd="0" destOrd="0" presId="urn:microsoft.com/office/officeart/2005/8/layout/vList2"/>
    <dgm:cxn modelId="{B079B304-00BD-4658-B2D0-0D2B13CC1134}" type="presParOf" srcId="{A12C10AE-FDEA-43FC-AF8D-2F2D7454EB03}" destId="{2B50E227-089A-4078-AAF1-3C44DF08FBA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5B8B48-3CAF-4E7D-93A7-34397B9E8A9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6147D82-C4FE-470B-B148-F35F4B3289FC}">
      <dgm:prSet/>
      <dgm:spPr/>
      <dgm:t>
        <a:bodyPr/>
        <a:lstStyle/>
        <a:p>
          <a:pPr rtl="0"/>
          <a:r>
            <a:rPr lang="en-US" dirty="0" smtClean="0"/>
            <a:t>“Instructors can ‘pick and choose’ which accommodations students get.”  </a:t>
          </a:r>
          <a:endParaRPr lang="en-US" dirty="0"/>
        </a:p>
      </dgm:t>
    </dgm:pt>
    <dgm:pt modelId="{B5BBBF26-F7DF-416E-9AF3-B67E56C544DA}" type="parTrans" cxnId="{12DBB995-ACFA-47B0-9B4C-6E398F9F1B0C}">
      <dgm:prSet/>
      <dgm:spPr/>
      <dgm:t>
        <a:bodyPr/>
        <a:lstStyle/>
        <a:p>
          <a:endParaRPr lang="en-US"/>
        </a:p>
      </dgm:t>
    </dgm:pt>
    <dgm:pt modelId="{B8C77DF4-71E2-42F1-A9E0-82562D52D5DD}" type="sibTrans" cxnId="{12DBB995-ACFA-47B0-9B4C-6E398F9F1B0C}">
      <dgm:prSet/>
      <dgm:spPr/>
      <dgm:t>
        <a:bodyPr/>
        <a:lstStyle/>
        <a:p>
          <a:endParaRPr lang="en-US"/>
        </a:p>
      </dgm:t>
    </dgm:pt>
    <dgm:pt modelId="{70CE56DE-1F1C-4AAC-B13B-1351A35A4146}">
      <dgm:prSet/>
      <dgm:spPr/>
      <dgm:t>
        <a:bodyPr/>
        <a:lstStyle/>
        <a:p>
          <a:pPr rtl="0"/>
          <a:r>
            <a:rPr lang="en-US" dirty="0" smtClean="0"/>
            <a:t>NO.  All accommodations are to be followed as listed on the student’s accommodations letter.  However, you can always contact your Ability Services office with any concerns.</a:t>
          </a:r>
          <a:endParaRPr lang="en-US" dirty="0"/>
        </a:p>
      </dgm:t>
    </dgm:pt>
    <dgm:pt modelId="{174160B6-5567-4E88-BD0F-47A2FCEB13DB}" type="parTrans" cxnId="{F3CE64D6-E345-4C81-987D-FF76888D53DF}">
      <dgm:prSet/>
      <dgm:spPr/>
      <dgm:t>
        <a:bodyPr/>
        <a:lstStyle/>
        <a:p>
          <a:endParaRPr lang="en-US"/>
        </a:p>
      </dgm:t>
    </dgm:pt>
    <dgm:pt modelId="{60A054F6-68DC-4667-B73B-6A82324A1FBD}" type="sibTrans" cxnId="{F3CE64D6-E345-4C81-987D-FF76888D53DF}">
      <dgm:prSet/>
      <dgm:spPr/>
      <dgm:t>
        <a:bodyPr/>
        <a:lstStyle/>
        <a:p>
          <a:endParaRPr lang="en-US"/>
        </a:p>
      </dgm:t>
    </dgm:pt>
    <dgm:pt modelId="{19E16ED0-8E75-46E8-B03F-C255CA84A00E}">
      <dgm:prSet/>
      <dgm:spPr/>
      <dgm:t>
        <a:bodyPr/>
        <a:lstStyle/>
        <a:p>
          <a:pPr rtl="0"/>
          <a:r>
            <a:rPr lang="en-US" dirty="0" smtClean="0"/>
            <a:t>“My student looks, just fine.  He doesn’t have a cane, brace or wheelchair so he must be ok.”</a:t>
          </a:r>
          <a:endParaRPr lang="en-US" dirty="0"/>
        </a:p>
      </dgm:t>
    </dgm:pt>
    <dgm:pt modelId="{89786B12-2BCF-4439-BB9A-2A4544D64B28}" type="parTrans" cxnId="{4CF5C3A6-CC68-49B6-81E5-658B4A8433BE}">
      <dgm:prSet/>
      <dgm:spPr/>
      <dgm:t>
        <a:bodyPr/>
        <a:lstStyle/>
        <a:p>
          <a:endParaRPr lang="en-US"/>
        </a:p>
      </dgm:t>
    </dgm:pt>
    <dgm:pt modelId="{0BFDEF8D-89C2-42E6-9AA1-DF5723FB4979}" type="sibTrans" cxnId="{4CF5C3A6-CC68-49B6-81E5-658B4A8433BE}">
      <dgm:prSet/>
      <dgm:spPr/>
      <dgm:t>
        <a:bodyPr/>
        <a:lstStyle/>
        <a:p>
          <a:endParaRPr lang="en-US"/>
        </a:p>
      </dgm:t>
    </dgm:pt>
    <dgm:pt modelId="{39E0521B-5788-4C99-99B4-3EAB79A5363D}">
      <dgm:prSet/>
      <dgm:spPr/>
      <dgm:t>
        <a:bodyPr/>
        <a:lstStyle/>
        <a:p>
          <a:pPr rtl="0"/>
          <a:r>
            <a:rPr lang="en-US" dirty="0" smtClean="0"/>
            <a:t>Some disabilities are “hidden”.  They are not readily visible but still present:</a:t>
          </a:r>
          <a:endParaRPr lang="en-US" dirty="0"/>
        </a:p>
      </dgm:t>
    </dgm:pt>
    <dgm:pt modelId="{D0FAB461-346F-4EF1-8656-3135624331EC}" type="parTrans" cxnId="{82DE3FF2-2321-437D-86AA-946FFA133152}">
      <dgm:prSet/>
      <dgm:spPr/>
      <dgm:t>
        <a:bodyPr/>
        <a:lstStyle/>
        <a:p>
          <a:endParaRPr lang="en-US"/>
        </a:p>
      </dgm:t>
    </dgm:pt>
    <dgm:pt modelId="{F79A7F72-031D-4FCB-8480-6AAA2174DFC8}" type="sibTrans" cxnId="{82DE3FF2-2321-437D-86AA-946FFA133152}">
      <dgm:prSet/>
      <dgm:spPr/>
      <dgm:t>
        <a:bodyPr/>
        <a:lstStyle/>
        <a:p>
          <a:endParaRPr lang="en-US"/>
        </a:p>
      </dgm:t>
    </dgm:pt>
    <dgm:pt modelId="{F630C293-5ACE-4351-96A3-E143A8E3095A}">
      <dgm:prSet/>
      <dgm:spPr/>
      <dgm:t>
        <a:bodyPr/>
        <a:lstStyle/>
        <a:p>
          <a:pPr rtl="0"/>
          <a:r>
            <a:rPr lang="en-US" dirty="0" smtClean="0"/>
            <a:t>Students may have cognitive or psychological disabilities that are not easily detected by just looking at them.</a:t>
          </a:r>
          <a:endParaRPr lang="en-US" dirty="0"/>
        </a:p>
      </dgm:t>
    </dgm:pt>
    <dgm:pt modelId="{F336DEFB-C896-4D14-AB3E-AEA5136D4E42}" type="parTrans" cxnId="{AA16B247-E3D8-4E6F-95FC-4E50267947C1}">
      <dgm:prSet/>
      <dgm:spPr/>
      <dgm:t>
        <a:bodyPr/>
        <a:lstStyle/>
        <a:p>
          <a:endParaRPr lang="en-US"/>
        </a:p>
      </dgm:t>
    </dgm:pt>
    <dgm:pt modelId="{3B1875E8-23A7-4666-B090-60FDC3AA05EF}" type="sibTrans" cxnId="{AA16B247-E3D8-4E6F-95FC-4E50267947C1}">
      <dgm:prSet/>
      <dgm:spPr/>
      <dgm:t>
        <a:bodyPr/>
        <a:lstStyle/>
        <a:p>
          <a:endParaRPr lang="en-US"/>
        </a:p>
      </dgm:t>
    </dgm:pt>
    <dgm:pt modelId="{C4421709-C299-4D0F-9B50-30AC60C9538D}" type="pres">
      <dgm:prSet presAssocID="{795B8B48-3CAF-4E7D-93A7-34397B9E8A95}" presName="Name0" presStyleCnt="0">
        <dgm:presLayoutVars>
          <dgm:dir/>
          <dgm:animLvl val="lvl"/>
          <dgm:resizeHandles val="exact"/>
        </dgm:presLayoutVars>
      </dgm:prSet>
      <dgm:spPr/>
      <dgm:t>
        <a:bodyPr/>
        <a:lstStyle/>
        <a:p>
          <a:endParaRPr lang="en-US"/>
        </a:p>
      </dgm:t>
    </dgm:pt>
    <dgm:pt modelId="{4494BF63-67B5-4245-BCED-600EEF6FFBAF}" type="pres">
      <dgm:prSet presAssocID="{76147D82-C4FE-470B-B148-F35F4B3289FC}" presName="linNode" presStyleCnt="0"/>
      <dgm:spPr/>
    </dgm:pt>
    <dgm:pt modelId="{EFFC0987-FA78-4B4B-A03D-B3492639CC31}" type="pres">
      <dgm:prSet presAssocID="{76147D82-C4FE-470B-B148-F35F4B3289FC}" presName="parentText" presStyleLbl="node1" presStyleIdx="0" presStyleCnt="2">
        <dgm:presLayoutVars>
          <dgm:chMax val="1"/>
          <dgm:bulletEnabled val="1"/>
        </dgm:presLayoutVars>
      </dgm:prSet>
      <dgm:spPr/>
      <dgm:t>
        <a:bodyPr/>
        <a:lstStyle/>
        <a:p>
          <a:endParaRPr lang="en-US"/>
        </a:p>
      </dgm:t>
    </dgm:pt>
    <dgm:pt modelId="{19221027-E27A-42EC-9BF4-6876B03CDFDD}" type="pres">
      <dgm:prSet presAssocID="{76147D82-C4FE-470B-B148-F35F4B3289FC}" presName="descendantText" presStyleLbl="alignAccFollowNode1" presStyleIdx="0" presStyleCnt="2">
        <dgm:presLayoutVars>
          <dgm:bulletEnabled val="1"/>
        </dgm:presLayoutVars>
      </dgm:prSet>
      <dgm:spPr/>
      <dgm:t>
        <a:bodyPr/>
        <a:lstStyle/>
        <a:p>
          <a:endParaRPr lang="en-US"/>
        </a:p>
      </dgm:t>
    </dgm:pt>
    <dgm:pt modelId="{21ED992B-860E-4474-B4E5-55D45BD379D4}" type="pres">
      <dgm:prSet presAssocID="{B8C77DF4-71E2-42F1-A9E0-82562D52D5DD}" presName="sp" presStyleCnt="0"/>
      <dgm:spPr/>
    </dgm:pt>
    <dgm:pt modelId="{5678B977-1B38-45B2-8D68-1A90A5ADA074}" type="pres">
      <dgm:prSet presAssocID="{19E16ED0-8E75-46E8-B03F-C255CA84A00E}" presName="linNode" presStyleCnt="0"/>
      <dgm:spPr/>
    </dgm:pt>
    <dgm:pt modelId="{60D72FCA-EC0A-4D7F-8A98-4C3E962BECEC}" type="pres">
      <dgm:prSet presAssocID="{19E16ED0-8E75-46E8-B03F-C255CA84A00E}" presName="parentText" presStyleLbl="node1" presStyleIdx="1" presStyleCnt="2">
        <dgm:presLayoutVars>
          <dgm:chMax val="1"/>
          <dgm:bulletEnabled val="1"/>
        </dgm:presLayoutVars>
      </dgm:prSet>
      <dgm:spPr/>
      <dgm:t>
        <a:bodyPr/>
        <a:lstStyle/>
        <a:p>
          <a:endParaRPr lang="en-US"/>
        </a:p>
      </dgm:t>
    </dgm:pt>
    <dgm:pt modelId="{42407D6D-CDAA-4218-833F-79DCB5CD4F1A}" type="pres">
      <dgm:prSet presAssocID="{19E16ED0-8E75-46E8-B03F-C255CA84A00E}" presName="descendantText" presStyleLbl="alignAccFollowNode1" presStyleIdx="1" presStyleCnt="2">
        <dgm:presLayoutVars>
          <dgm:bulletEnabled val="1"/>
        </dgm:presLayoutVars>
      </dgm:prSet>
      <dgm:spPr/>
      <dgm:t>
        <a:bodyPr/>
        <a:lstStyle/>
        <a:p>
          <a:endParaRPr lang="en-US"/>
        </a:p>
      </dgm:t>
    </dgm:pt>
  </dgm:ptLst>
  <dgm:cxnLst>
    <dgm:cxn modelId="{82DE3FF2-2321-437D-86AA-946FFA133152}" srcId="{19E16ED0-8E75-46E8-B03F-C255CA84A00E}" destId="{39E0521B-5788-4C99-99B4-3EAB79A5363D}" srcOrd="0" destOrd="0" parTransId="{D0FAB461-346F-4EF1-8656-3135624331EC}" sibTransId="{F79A7F72-031D-4FCB-8480-6AAA2174DFC8}"/>
    <dgm:cxn modelId="{A4F656CF-A024-4674-B580-EC1319C22050}" type="presOf" srcId="{795B8B48-3CAF-4E7D-93A7-34397B9E8A95}" destId="{C4421709-C299-4D0F-9B50-30AC60C9538D}" srcOrd="0" destOrd="0" presId="urn:microsoft.com/office/officeart/2005/8/layout/vList5"/>
    <dgm:cxn modelId="{F3CE64D6-E345-4C81-987D-FF76888D53DF}" srcId="{76147D82-C4FE-470B-B148-F35F4B3289FC}" destId="{70CE56DE-1F1C-4AAC-B13B-1351A35A4146}" srcOrd="0" destOrd="0" parTransId="{174160B6-5567-4E88-BD0F-47A2FCEB13DB}" sibTransId="{60A054F6-68DC-4667-B73B-6A82324A1FBD}"/>
    <dgm:cxn modelId="{C18C761F-5162-415F-846A-4510EBE03DC1}" type="presOf" srcId="{70CE56DE-1F1C-4AAC-B13B-1351A35A4146}" destId="{19221027-E27A-42EC-9BF4-6876B03CDFDD}" srcOrd="0" destOrd="0" presId="urn:microsoft.com/office/officeart/2005/8/layout/vList5"/>
    <dgm:cxn modelId="{048721B1-F7E1-455D-9A0F-725EF39B95BD}" type="presOf" srcId="{19E16ED0-8E75-46E8-B03F-C255CA84A00E}" destId="{60D72FCA-EC0A-4D7F-8A98-4C3E962BECEC}" srcOrd="0" destOrd="0" presId="urn:microsoft.com/office/officeart/2005/8/layout/vList5"/>
    <dgm:cxn modelId="{A5A3249C-5F81-4AE8-BA95-7688A0DD9660}" type="presOf" srcId="{76147D82-C4FE-470B-B148-F35F4B3289FC}" destId="{EFFC0987-FA78-4B4B-A03D-B3492639CC31}" srcOrd="0" destOrd="0" presId="urn:microsoft.com/office/officeart/2005/8/layout/vList5"/>
    <dgm:cxn modelId="{4CF5C3A6-CC68-49B6-81E5-658B4A8433BE}" srcId="{795B8B48-3CAF-4E7D-93A7-34397B9E8A95}" destId="{19E16ED0-8E75-46E8-B03F-C255CA84A00E}" srcOrd="1" destOrd="0" parTransId="{89786B12-2BCF-4439-BB9A-2A4544D64B28}" sibTransId="{0BFDEF8D-89C2-42E6-9AA1-DF5723FB4979}"/>
    <dgm:cxn modelId="{605CC7DE-0607-493C-A6E6-39F98D1AD34B}" type="presOf" srcId="{39E0521B-5788-4C99-99B4-3EAB79A5363D}" destId="{42407D6D-CDAA-4218-833F-79DCB5CD4F1A}" srcOrd="0" destOrd="0" presId="urn:microsoft.com/office/officeart/2005/8/layout/vList5"/>
    <dgm:cxn modelId="{AA16B247-E3D8-4E6F-95FC-4E50267947C1}" srcId="{39E0521B-5788-4C99-99B4-3EAB79A5363D}" destId="{F630C293-5ACE-4351-96A3-E143A8E3095A}" srcOrd="0" destOrd="0" parTransId="{F336DEFB-C896-4D14-AB3E-AEA5136D4E42}" sibTransId="{3B1875E8-23A7-4666-B090-60FDC3AA05EF}"/>
    <dgm:cxn modelId="{7A1A7E56-4D48-4DD6-B028-4E54F97E5F1C}" type="presOf" srcId="{F630C293-5ACE-4351-96A3-E143A8E3095A}" destId="{42407D6D-CDAA-4218-833F-79DCB5CD4F1A}" srcOrd="0" destOrd="1" presId="urn:microsoft.com/office/officeart/2005/8/layout/vList5"/>
    <dgm:cxn modelId="{12DBB995-ACFA-47B0-9B4C-6E398F9F1B0C}" srcId="{795B8B48-3CAF-4E7D-93A7-34397B9E8A95}" destId="{76147D82-C4FE-470B-B148-F35F4B3289FC}" srcOrd="0" destOrd="0" parTransId="{B5BBBF26-F7DF-416E-9AF3-B67E56C544DA}" sibTransId="{B8C77DF4-71E2-42F1-A9E0-82562D52D5DD}"/>
    <dgm:cxn modelId="{50DCEB3F-D94A-43CF-9CCD-0FBAEA147D1B}" type="presParOf" srcId="{C4421709-C299-4D0F-9B50-30AC60C9538D}" destId="{4494BF63-67B5-4245-BCED-600EEF6FFBAF}" srcOrd="0" destOrd="0" presId="urn:microsoft.com/office/officeart/2005/8/layout/vList5"/>
    <dgm:cxn modelId="{0DFDEE66-F5F1-467E-B815-80FBF9B83398}" type="presParOf" srcId="{4494BF63-67B5-4245-BCED-600EEF6FFBAF}" destId="{EFFC0987-FA78-4B4B-A03D-B3492639CC31}" srcOrd="0" destOrd="0" presId="urn:microsoft.com/office/officeart/2005/8/layout/vList5"/>
    <dgm:cxn modelId="{0F8DB6EA-4387-4AAF-9B5E-272CCEAD6FF2}" type="presParOf" srcId="{4494BF63-67B5-4245-BCED-600EEF6FFBAF}" destId="{19221027-E27A-42EC-9BF4-6876B03CDFDD}" srcOrd="1" destOrd="0" presId="urn:microsoft.com/office/officeart/2005/8/layout/vList5"/>
    <dgm:cxn modelId="{3C772B91-CB06-484B-893C-A511F377A85C}" type="presParOf" srcId="{C4421709-C299-4D0F-9B50-30AC60C9538D}" destId="{21ED992B-860E-4474-B4E5-55D45BD379D4}" srcOrd="1" destOrd="0" presId="urn:microsoft.com/office/officeart/2005/8/layout/vList5"/>
    <dgm:cxn modelId="{53E49FC4-4DE2-497E-96E6-25CE44F316BF}" type="presParOf" srcId="{C4421709-C299-4D0F-9B50-30AC60C9538D}" destId="{5678B977-1B38-45B2-8D68-1A90A5ADA074}" srcOrd="2" destOrd="0" presId="urn:microsoft.com/office/officeart/2005/8/layout/vList5"/>
    <dgm:cxn modelId="{3D683263-095E-42D1-82ED-3B847C282628}" type="presParOf" srcId="{5678B977-1B38-45B2-8D68-1A90A5ADA074}" destId="{60D72FCA-EC0A-4D7F-8A98-4C3E962BECEC}" srcOrd="0" destOrd="0" presId="urn:microsoft.com/office/officeart/2005/8/layout/vList5"/>
    <dgm:cxn modelId="{D8AF40FA-0C53-4592-8889-2617D5160951}" type="presParOf" srcId="{5678B977-1B38-45B2-8D68-1A90A5ADA074}" destId="{42407D6D-CDAA-4218-833F-79DCB5CD4F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7F1F96-3D45-4CA4-9AC9-594794C5C8E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21428D-A39A-42D4-A3B8-AD8FD22E952C}">
      <dgm:prSet/>
      <dgm:spPr/>
      <dgm:t>
        <a:bodyPr/>
        <a:lstStyle/>
        <a:p>
          <a:pPr rtl="0"/>
          <a:r>
            <a:rPr lang="en-US" dirty="0" smtClean="0"/>
            <a:t>I received an accommodation letter from a student.  What should I look for when reviewing the letter?  </a:t>
          </a:r>
          <a:endParaRPr lang="en-US" dirty="0"/>
        </a:p>
      </dgm:t>
    </dgm:pt>
    <dgm:pt modelId="{0D49DAC3-B3F2-426E-AF7C-AD59BE4F1616}" type="parTrans" cxnId="{C7A39EEC-4291-447F-B432-860D6D894ABB}">
      <dgm:prSet/>
      <dgm:spPr/>
      <dgm:t>
        <a:bodyPr/>
        <a:lstStyle/>
        <a:p>
          <a:endParaRPr lang="en-US"/>
        </a:p>
      </dgm:t>
    </dgm:pt>
    <dgm:pt modelId="{E0FE9584-3F1B-4477-BB6B-E725822D2041}" type="sibTrans" cxnId="{C7A39EEC-4291-447F-B432-860D6D894ABB}">
      <dgm:prSet/>
      <dgm:spPr/>
      <dgm:t>
        <a:bodyPr/>
        <a:lstStyle/>
        <a:p>
          <a:endParaRPr lang="en-US"/>
        </a:p>
      </dgm:t>
    </dgm:pt>
    <dgm:pt modelId="{1615B22B-C343-4FB7-A655-805AE8A94F9D}">
      <dgm:prSet/>
      <dgm:spPr/>
      <dgm:t>
        <a:bodyPr/>
        <a:lstStyle/>
        <a:p>
          <a:pPr rtl="0"/>
          <a:r>
            <a:rPr lang="en-US" dirty="0" smtClean="0"/>
            <a:t>Student name.</a:t>
          </a:r>
          <a:endParaRPr lang="en-US" dirty="0"/>
        </a:p>
      </dgm:t>
    </dgm:pt>
    <dgm:pt modelId="{7D438B7B-9A7B-49B2-A513-505429728B61}" type="parTrans" cxnId="{A66D6C68-09CC-4474-A9F5-48AFD0153237}">
      <dgm:prSet/>
      <dgm:spPr/>
      <dgm:t>
        <a:bodyPr/>
        <a:lstStyle/>
        <a:p>
          <a:endParaRPr lang="en-US"/>
        </a:p>
      </dgm:t>
    </dgm:pt>
    <dgm:pt modelId="{230509B1-E1B5-4FD7-A280-386B2D9A880C}" type="sibTrans" cxnId="{A66D6C68-09CC-4474-A9F5-48AFD0153237}">
      <dgm:prSet/>
      <dgm:spPr/>
      <dgm:t>
        <a:bodyPr/>
        <a:lstStyle/>
        <a:p>
          <a:endParaRPr lang="en-US"/>
        </a:p>
      </dgm:t>
    </dgm:pt>
    <dgm:pt modelId="{93A05B4F-06D9-4DB5-A9AB-DC44B92D2258}">
      <dgm:prSet/>
      <dgm:spPr/>
      <dgm:t>
        <a:bodyPr/>
        <a:lstStyle/>
        <a:p>
          <a:pPr rtl="0"/>
          <a:r>
            <a:rPr lang="en-US" dirty="0" smtClean="0"/>
            <a:t>Student ID number.</a:t>
          </a:r>
          <a:endParaRPr lang="en-US" dirty="0"/>
        </a:p>
      </dgm:t>
    </dgm:pt>
    <dgm:pt modelId="{B8B42D28-21FE-4BE6-A2F8-DF87FB38879F}" type="parTrans" cxnId="{770CA821-AFF9-4897-A386-937A794F1192}">
      <dgm:prSet/>
      <dgm:spPr/>
      <dgm:t>
        <a:bodyPr/>
        <a:lstStyle/>
        <a:p>
          <a:endParaRPr lang="en-US"/>
        </a:p>
      </dgm:t>
    </dgm:pt>
    <dgm:pt modelId="{307DD7ED-C294-4784-BAB5-787686917EE7}" type="sibTrans" cxnId="{770CA821-AFF9-4897-A386-937A794F1192}">
      <dgm:prSet/>
      <dgm:spPr/>
      <dgm:t>
        <a:bodyPr/>
        <a:lstStyle/>
        <a:p>
          <a:endParaRPr lang="en-US"/>
        </a:p>
      </dgm:t>
    </dgm:pt>
    <dgm:pt modelId="{120BEF1A-5317-42D7-AC21-5AEA46BE8D3D}">
      <dgm:prSet/>
      <dgm:spPr/>
      <dgm:t>
        <a:bodyPr/>
        <a:lstStyle/>
        <a:p>
          <a:pPr rtl="0"/>
          <a:r>
            <a:rPr lang="en-US" dirty="0" smtClean="0"/>
            <a:t>The appropriate HCC college that created the letter (Except for HCC Online).</a:t>
          </a:r>
          <a:endParaRPr lang="en-US" dirty="0"/>
        </a:p>
      </dgm:t>
    </dgm:pt>
    <dgm:pt modelId="{E3F1291D-5F0F-4589-8680-65771DE5237B}" type="parTrans" cxnId="{8209C403-2AC3-42C7-BDBE-15C0FC899D67}">
      <dgm:prSet/>
      <dgm:spPr/>
      <dgm:t>
        <a:bodyPr/>
        <a:lstStyle/>
        <a:p>
          <a:endParaRPr lang="en-US"/>
        </a:p>
      </dgm:t>
    </dgm:pt>
    <dgm:pt modelId="{A80CCC94-B9D2-40B8-BAE3-01116C7FD4F0}" type="sibTrans" cxnId="{8209C403-2AC3-42C7-BDBE-15C0FC899D67}">
      <dgm:prSet/>
      <dgm:spPr/>
      <dgm:t>
        <a:bodyPr/>
        <a:lstStyle/>
        <a:p>
          <a:endParaRPr lang="en-US"/>
        </a:p>
      </dgm:t>
    </dgm:pt>
    <dgm:pt modelId="{EDA5B81F-CFD7-4D39-AA79-2CA856E8238F}">
      <dgm:prSet/>
      <dgm:spPr/>
      <dgm:t>
        <a:bodyPr/>
        <a:lstStyle/>
        <a:p>
          <a:pPr rtl="0"/>
          <a:r>
            <a:rPr lang="en-US" dirty="0" smtClean="0"/>
            <a:t>The appropriate term.</a:t>
          </a:r>
          <a:endParaRPr lang="en-US" dirty="0"/>
        </a:p>
      </dgm:t>
    </dgm:pt>
    <dgm:pt modelId="{2E06333F-8B02-4B0E-B399-6AE42BE04B9D}" type="parTrans" cxnId="{3312C26A-C048-4017-AD51-82B126CAC8CC}">
      <dgm:prSet/>
      <dgm:spPr/>
      <dgm:t>
        <a:bodyPr/>
        <a:lstStyle/>
        <a:p>
          <a:endParaRPr lang="en-US"/>
        </a:p>
      </dgm:t>
    </dgm:pt>
    <dgm:pt modelId="{6F27EDB5-C7A2-4265-8A64-19DB83441F42}" type="sibTrans" cxnId="{3312C26A-C048-4017-AD51-82B126CAC8CC}">
      <dgm:prSet/>
      <dgm:spPr/>
      <dgm:t>
        <a:bodyPr/>
        <a:lstStyle/>
        <a:p>
          <a:endParaRPr lang="en-US"/>
        </a:p>
      </dgm:t>
    </dgm:pt>
    <dgm:pt modelId="{3F875AA1-CBC4-4B5F-BCA1-3D57854DDD48}">
      <dgm:prSet/>
      <dgm:spPr/>
      <dgm:t>
        <a:bodyPr/>
        <a:lstStyle/>
        <a:p>
          <a:pPr rtl="0"/>
          <a:r>
            <a:rPr lang="en-US" dirty="0" smtClean="0"/>
            <a:t>See next panel for an example.</a:t>
          </a:r>
          <a:endParaRPr lang="en-US" dirty="0"/>
        </a:p>
      </dgm:t>
    </dgm:pt>
    <dgm:pt modelId="{62EBEA38-3DC4-4EBC-AAD4-88027ED63C62}" type="parTrans" cxnId="{4E5F81D2-4D81-486C-B6C3-4F9337ACEDBC}">
      <dgm:prSet/>
      <dgm:spPr/>
      <dgm:t>
        <a:bodyPr/>
        <a:lstStyle/>
        <a:p>
          <a:endParaRPr lang="en-US"/>
        </a:p>
      </dgm:t>
    </dgm:pt>
    <dgm:pt modelId="{4EFE4713-6C2C-4677-9CDC-BF8B8BB633D0}" type="sibTrans" cxnId="{4E5F81D2-4D81-486C-B6C3-4F9337ACEDBC}">
      <dgm:prSet/>
      <dgm:spPr/>
      <dgm:t>
        <a:bodyPr/>
        <a:lstStyle/>
        <a:p>
          <a:endParaRPr lang="en-US"/>
        </a:p>
      </dgm:t>
    </dgm:pt>
    <dgm:pt modelId="{F6581EBB-D722-48AC-AD02-B8A111670837}">
      <dgm:prSet/>
      <dgm:spPr/>
      <dgm:t>
        <a:bodyPr/>
        <a:lstStyle/>
        <a:p>
          <a:pPr rtl="0"/>
          <a:endParaRPr lang="en-US" dirty="0"/>
        </a:p>
      </dgm:t>
    </dgm:pt>
    <dgm:pt modelId="{15138926-2D78-4670-A491-E52E08FFADAF}" type="parTrans" cxnId="{36D1310D-954D-4EB9-A3A4-11ED1D851775}">
      <dgm:prSet/>
      <dgm:spPr/>
      <dgm:t>
        <a:bodyPr/>
        <a:lstStyle/>
        <a:p>
          <a:endParaRPr lang="en-US"/>
        </a:p>
      </dgm:t>
    </dgm:pt>
    <dgm:pt modelId="{803B5150-DDDB-41B2-B493-82642304BA53}" type="sibTrans" cxnId="{36D1310D-954D-4EB9-A3A4-11ED1D851775}">
      <dgm:prSet/>
      <dgm:spPr/>
      <dgm:t>
        <a:bodyPr/>
        <a:lstStyle/>
        <a:p>
          <a:endParaRPr lang="en-US"/>
        </a:p>
      </dgm:t>
    </dgm:pt>
    <dgm:pt modelId="{0884FB73-424E-46A8-96B1-EF269B115A32}">
      <dgm:prSet/>
      <dgm:spPr/>
      <dgm:t>
        <a:bodyPr/>
        <a:lstStyle/>
        <a:p>
          <a:pPr rtl="0"/>
          <a:endParaRPr lang="en-US" dirty="0"/>
        </a:p>
      </dgm:t>
    </dgm:pt>
    <dgm:pt modelId="{16C1FE9F-FE8C-4C8C-9C21-BD35F0C5E800}" type="parTrans" cxnId="{2E6E0160-2E4F-4C0F-A722-0FDBC1C45DD2}">
      <dgm:prSet/>
      <dgm:spPr/>
      <dgm:t>
        <a:bodyPr/>
        <a:lstStyle/>
        <a:p>
          <a:endParaRPr lang="en-US"/>
        </a:p>
      </dgm:t>
    </dgm:pt>
    <dgm:pt modelId="{515B2AC1-E847-48CF-9928-F3A388C7D9B6}" type="sibTrans" cxnId="{2E6E0160-2E4F-4C0F-A722-0FDBC1C45DD2}">
      <dgm:prSet/>
      <dgm:spPr/>
      <dgm:t>
        <a:bodyPr/>
        <a:lstStyle/>
        <a:p>
          <a:endParaRPr lang="en-US"/>
        </a:p>
      </dgm:t>
    </dgm:pt>
    <dgm:pt modelId="{DBF3D520-DEF9-403B-A0D7-38E28B51C2E3}" type="pres">
      <dgm:prSet presAssocID="{197F1F96-3D45-4CA4-9AC9-594794C5C8E4}" presName="Name0" presStyleCnt="0">
        <dgm:presLayoutVars>
          <dgm:dir/>
          <dgm:animLvl val="lvl"/>
          <dgm:resizeHandles val="exact"/>
        </dgm:presLayoutVars>
      </dgm:prSet>
      <dgm:spPr/>
      <dgm:t>
        <a:bodyPr/>
        <a:lstStyle/>
        <a:p>
          <a:endParaRPr lang="en-US"/>
        </a:p>
      </dgm:t>
    </dgm:pt>
    <dgm:pt modelId="{8168092F-269C-459E-9A35-0CE5A7D72CA4}" type="pres">
      <dgm:prSet presAssocID="{CD21428D-A39A-42D4-A3B8-AD8FD22E952C}" presName="linNode" presStyleCnt="0"/>
      <dgm:spPr/>
    </dgm:pt>
    <dgm:pt modelId="{6E4028FC-A8DA-4A4D-99E8-D499D3B95F31}" type="pres">
      <dgm:prSet presAssocID="{CD21428D-A39A-42D4-A3B8-AD8FD22E952C}" presName="parentText" presStyleLbl="node1" presStyleIdx="0" presStyleCnt="1">
        <dgm:presLayoutVars>
          <dgm:chMax val="1"/>
          <dgm:bulletEnabled val="1"/>
        </dgm:presLayoutVars>
      </dgm:prSet>
      <dgm:spPr/>
      <dgm:t>
        <a:bodyPr/>
        <a:lstStyle/>
        <a:p>
          <a:endParaRPr lang="en-US"/>
        </a:p>
      </dgm:t>
    </dgm:pt>
    <dgm:pt modelId="{B09588F5-4A85-4E55-9654-1408267D07EF}" type="pres">
      <dgm:prSet presAssocID="{CD21428D-A39A-42D4-A3B8-AD8FD22E952C}" presName="descendantText" presStyleLbl="alignAccFollowNode1" presStyleIdx="0" presStyleCnt="1">
        <dgm:presLayoutVars>
          <dgm:bulletEnabled val="1"/>
        </dgm:presLayoutVars>
      </dgm:prSet>
      <dgm:spPr/>
      <dgm:t>
        <a:bodyPr/>
        <a:lstStyle/>
        <a:p>
          <a:endParaRPr lang="en-US"/>
        </a:p>
      </dgm:t>
    </dgm:pt>
  </dgm:ptLst>
  <dgm:cxnLst>
    <dgm:cxn modelId="{7D862037-79ED-4DCE-AF75-F858C0CE1E86}" type="presOf" srcId="{3F875AA1-CBC4-4B5F-BCA1-3D57854DDD48}" destId="{B09588F5-4A85-4E55-9654-1408267D07EF}" srcOrd="0" destOrd="4" presId="urn:microsoft.com/office/officeart/2005/8/layout/vList5"/>
    <dgm:cxn modelId="{7831106E-5A83-45C7-BA78-14FCAE657D98}" type="presOf" srcId="{1615B22B-C343-4FB7-A655-805AE8A94F9D}" destId="{B09588F5-4A85-4E55-9654-1408267D07EF}" srcOrd="0" destOrd="0" presId="urn:microsoft.com/office/officeart/2005/8/layout/vList5"/>
    <dgm:cxn modelId="{BBB46B88-D690-4A54-8B89-653B93AF2C49}" type="presOf" srcId="{CD21428D-A39A-42D4-A3B8-AD8FD22E952C}" destId="{6E4028FC-A8DA-4A4D-99E8-D499D3B95F31}" srcOrd="0" destOrd="0" presId="urn:microsoft.com/office/officeart/2005/8/layout/vList5"/>
    <dgm:cxn modelId="{4E5F81D2-4D81-486C-B6C3-4F9337ACEDBC}" srcId="{CD21428D-A39A-42D4-A3B8-AD8FD22E952C}" destId="{3F875AA1-CBC4-4B5F-BCA1-3D57854DDD48}" srcOrd="4" destOrd="0" parTransId="{62EBEA38-3DC4-4EBC-AAD4-88027ED63C62}" sibTransId="{4EFE4713-6C2C-4677-9CDC-BF8B8BB633D0}"/>
    <dgm:cxn modelId="{C7A39EEC-4291-447F-B432-860D6D894ABB}" srcId="{197F1F96-3D45-4CA4-9AC9-594794C5C8E4}" destId="{CD21428D-A39A-42D4-A3B8-AD8FD22E952C}" srcOrd="0" destOrd="0" parTransId="{0D49DAC3-B3F2-426E-AF7C-AD59BE4F1616}" sibTransId="{E0FE9584-3F1B-4477-BB6B-E725822D2041}"/>
    <dgm:cxn modelId="{192C2EB0-6708-4938-B171-80DBAB261382}" type="presOf" srcId="{EDA5B81F-CFD7-4D39-AA79-2CA856E8238F}" destId="{B09588F5-4A85-4E55-9654-1408267D07EF}" srcOrd="0" destOrd="3" presId="urn:microsoft.com/office/officeart/2005/8/layout/vList5"/>
    <dgm:cxn modelId="{EEC77D00-4882-4F02-AFB1-EDF6532D9905}" type="presOf" srcId="{0884FB73-424E-46A8-96B1-EF269B115A32}" destId="{B09588F5-4A85-4E55-9654-1408267D07EF}" srcOrd="0" destOrd="6" presId="urn:microsoft.com/office/officeart/2005/8/layout/vList5"/>
    <dgm:cxn modelId="{36D1310D-954D-4EB9-A3A4-11ED1D851775}" srcId="{3F875AA1-CBC4-4B5F-BCA1-3D57854DDD48}" destId="{F6581EBB-D722-48AC-AD02-B8A111670837}" srcOrd="0" destOrd="0" parTransId="{15138926-2D78-4670-A491-E52E08FFADAF}" sibTransId="{803B5150-DDDB-41B2-B493-82642304BA53}"/>
    <dgm:cxn modelId="{5DBB78FF-5879-42B6-98CD-693DB867FCA9}" type="presOf" srcId="{197F1F96-3D45-4CA4-9AC9-594794C5C8E4}" destId="{DBF3D520-DEF9-403B-A0D7-38E28B51C2E3}" srcOrd="0" destOrd="0" presId="urn:microsoft.com/office/officeart/2005/8/layout/vList5"/>
    <dgm:cxn modelId="{A33D3065-1C5A-43DD-BBCE-57D917E31738}" type="presOf" srcId="{120BEF1A-5317-42D7-AC21-5AEA46BE8D3D}" destId="{B09588F5-4A85-4E55-9654-1408267D07EF}" srcOrd="0" destOrd="2" presId="urn:microsoft.com/office/officeart/2005/8/layout/vList5"/>
    <dgm:cxn modelId="{8209C403-2AC3-42C7-BDBE-15C0FC899D67}" srcId="{CD21428D-A39A-42D4-A3B8-AD8FD22E952C}" destId="{120BEF1A-5317-42D7-AC21-5AEA46BE8D3D}" srcOrd="2" destOrd="0" parTransId="{E3F1291D-5F0F-4589-8680-65771DE5237B}" sibTransId="{A80CCC94-B9D2-40B8-BAE3-01116C7FD4F0}"/>
    <dgm:cxn modelId="{3312C26A-C048-4017-AD51-82B126CAC8CC}" srcId="{CD21428D-A39A-42D4-A3B8-AD8FD22E952C}" destId="{EDA5B81F-CFD7-4D39-AA79-2CA856E8238F}" srcOrd="3" destOrd="0" parTransId="{2E06333F-8B02-4B0E-B399-6AE42BE04B9D}" sibTransId="{6F27EDB5-C7A2-4265-8A64-19DB83441F42}"/>
    <dgm:cxn modelId="{A66D6C68-09CC-4474-A9F5-48AFD0153237}" srcId="{CD21428D-A39A-42D4-A3B8-AD8FD22E952C}" destId="{1615B22B-C343-4FB7-A655-805AE8A94F9D}" srcOrd="0" destOrd="0" parTransId="{7D438B7B-9A7B-49B2-A513-505429728B61}" sibTransId="{230509B1-E1B5-4FD7-A280-386B2D9A880C}"/>
    <dgm:cxn modelId="{6503F61D-285F-4ADD-B10B-CE19C1767290}" type="presOf" srcId="{93A05B4F-06D9-4DB5-A9AB-DC44B92D2258}" destId="{B09588F5-4A85-4E55-9654-1408267D07EF}" srcOrd="0" destOrd="1" presId="urn:microsoft.com/office/officeart/2005/8/layout/vList5"/>
    <dgm:cxn modelId="{257F35E5-3D8F-40AD-A36E-1456AD4C08B9}" type="presOf" srcId="{F6581EBB-D722-48AC-AD02-B8A111670837}" destId="{B09588F5-4A85-4E55-9654-1408267D07EF}" srcOrd="0" destOrd="5" presId="urn:microsoft.com/office/officeart/2005/8/layout/vList5"/>
    <dgm:cxn modelId="{2E6E0160-2E4F-4C0F-A722-0FDBC1C45DD2}" srcId="{CD21428D-A39A-42D4-A3B8-AD8FD22E952C}" destId="{0884FB73-424E-46A8-96B1-EF269B115A32}" srcOrd="5" destOrd="0" parTransId="{16C1FE9F-FE8C-4C8C-9C21-BD35F0C5E800}" sibTransId="{515B2AC1-E847-48CF-9928-F3A388C7D9B6}"/>
    <dgm:cxn modelId="{770CA821-AFF9-4897-A386-937A794F1192}" srcId="{CD21428D-A39A-42D4-A3B8-AD8FD22E952C}" destId="{93A05B4F-06D9-4DB5-A9AB-DC44B92D2258}" srcOrd="1" destOrd="0" parTransId="{B8B42D28-21FE-4BE6-A2F8-DF87FB38879F}" sibTransId="{307DD7ED-C294-4784-BAB5-787686917EE7}"/>
    <dgm:cxn modelId="{1DA28EB8-2864-456E-815B-4C53762B05E8}" type="presParOf" srcId="{DBF3D520-DEF9-403B-A0D7-38E28B51C2E3}" destId="{8168092F-269C-459E-9A35-0CE5A7D72CA4}" srcOrd="0" destOrd="0" presId="urn:microsoft.com/office/officeart/2005/8/layout/vList5"/>
    <dgm:cxn modelId="{E8BF9567-1600-4FB1-A0E2-223EDB908C3C}" type="presParOf" srcId="{8168092F-269C-459E-9A35-0CE5A7D72CA4}" destId="{6E4028FC-A8DA-4A4D-99E8-D499D3B95F31}" srcOrd="0" destOrd="0" presId="urn:microsoft.com/office/officeart/2005/8/layout/vList5"/>
    <dgm:cxn modelId="{701C60F9-3BAF-4167-97AD-A87795FEF334}" type="presParOf" srcId="{8168092F-269C-459E-9A35-0CE5A7D72CA4}" destId="{B09588F5-4A85-4E55-9654-1408267D07E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70354D-3E6C-4341-8D22-01E39D9A09E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51B0EC-5A56-4431-8CC9-1114CD3B3256}">
      <dgm:prSet custT="1"/>
      <dgm:spPr/>
      <dgm:t>
        <a:bodyPr/>
        <a:lstStyle/>
        <a:p>
          <a:pPr rtl="0"/>
          <a:r>
            <a:rPr lang="en-US" sz="1600" dirty="0" smtClean="0"/>
            <a:t>Check for the student’s name and ID number.</a:t>
          </a:r>
          <a:endParaRPr lang="en-US" sz="1600" dirty="0"/>
        </a:p>
      </dgm:t>
    </dgm:pt>
    <dgm:pt modelId="{4FAE4EFC-2FA3-4FA5-A775-76475BF21955}" type="parTrans" cxnId="{10A2FB32-1309-4C63-AFA6-5BF4960BB4D4}">
      <dgm:prSet/>
      <dgm:spPr/>
      <dgm:t>
        <a:bodyPr/>
        <a:lstStyle/>
        <a:p>
          <a:endParaRPr lang="en-US"/>
        </a:p>
      </dgm:t>
    </dgm:pt>
    <dgm:pt modelId="{3A559488-DBEE-4F63-8CDE-B3C1160A20F2}" type="sibTrans" cxnId="{10A2FB32-1309-4C63-AFA6-5BF4960BB4D4}">
      <dgm:prSet/>
      <dgm:spPr/>
      <dgm:t>
        <a:bodyPr/>
        <a:lstStyle/>
        <a:p>
          <a:endParaRPr lang="en-US"/>
        </a:p>
      </dgm:t>
    </dgm:pt>
    <dgm:pt modelId="{F37C97A9-F997-4670-A4D3-C28DA7B8610D}">
      <dgm:prSet custT="1"/>
      <dgm:spPr/>
      <dgm:t>
        <a:bodyPr/>
        <a:lstStyle/>
        <a:p>
          <a:pPr rtl="0"/>
          <a:r>
            <a:rPr lang="en-US" sz="1600" dirty="0" smtClean="0"/>
            <a:t>Check the college location.  Note the name of the counselor who prepared the letter.. Make sure you contact that counselor if you have any questions or concerns. </a:t>
          </a:r>
          <a:endParaRPr lang="en-US" sz="1600" dirty="0"/>
        </a:p>
      </dgm:t>
    </dgm:pt>
    <dgm:pt modelId="{089EBE02-AE97-4A65-9B64-FCC231734526}" type="parTrans" cxnId="{603B9D98-084F-4177-AA13-E5B7FD31965C}">
      <dgm:prSet/>
      <dgm:spPr/>
      <dgm:t>
        <a:bodyPr/>
        <a:lstStyle/>
        <a:p>
          <a:endParaRPr lang="en-US"/>
        </a:p>
      </dgm:t>
    </dgm:pt>
    <dgm:pt modelId="{606453DD-DD4E-4761-BE94-8C1DD451A545}" type="sibTrans" cxnId="{603B9D98-084F-4177-AA13-E5B7FD31965C}">
      <dgm:prSet/>
      <dgm:spPr/>
      <dgm:t>
        <a:bodyPr/>
        <a:lstStyle/>
        <a:p>
          <a:endParaRPr lang="en-US"/>
        </a:p>
      </dgm:t>
    </dgm:pt>
    <dgm:pt modelId="{86A249DA-4B91-4B06-B215-822E32FEFC50}">
      <dgm:prSet custT="1"/>
      <dgm:spPr/>
      <dgm:t>
        <a:bodyPr/>
        <a:lstStyle/>
        <a:p>
          <a:pPr rtl="0"/>
          <a:r>
            <a:rPr lang="en-US" sz="1600" dirty="0" smtClean="0"/>
            <a:t>Check the term on the letter.  Accommodation letters are semester specific and time bound.  The letter must be for the current semester or summer session.</a:t>
          </a:r>
          <a:endParaRPr lang="en-US" sz="1600" dirty="0"/>
        </a:p>
      </dgm:t>
    </dgm:pt>
    <dgm:pt modelId="{4A00A73B-AF98-40CA-9E57-7A44B253CFDE}" type="parTrans" cxnId="{3D5AA456-837F-4147-B7D6-523EC1C7BC9F}">
      <dgm:prSet/>
      <dgm:spPr/>
      <dgm:t>
        <a:bodyPr/>
        <a:lstStyle/>
        <a:p>
          <a:endParaRPr lang="en-US"/>
        </a:p>
      </dgm:t>
    </dgm:pt>
    <dgm:pt modelId="{B1E4A024-2BB9-4A66-87CE-9A56AAAA268D}" type="sibTrans" cxnId="{3D5AA456-837F-4147-B7D6-523EC1C7BC9F}">
      <dgm:prSet/>
      <dgm:spPr/>
      <dgm:t>
        <a:bodyPr/>
        <a:lstStyle/>
        <a:p>
          <a:endParaRPr lang="en-US"/>
        </a:p>
      </dgm:t>
    </dgm:pt>
    <dgm:pt modelId="{B71BF717-64E9-4789-A34D-E386040E6D08}" type="pres">
      <dgm:prSet presAssocID="{5570354D-3E6C-4341-8D22-01E39D9A09E3}" presName="linear" presStyleCnt="0">
        <dgm:presLayoutVars>
          <dgm:animLvl val="lvl"/>
          <dgm:resizeHandles val="exact"/>
        </dgm:presLayoutVars>
      </dgm:prSet>
      <dgm:spPr/>
      <dgm:t>
        <a:bodyPr/>
        <a:lstStyle/>
        <a:p>
          <a:endParaRPr lang="en-US"/>
        </a:p>
      </dgm:t>
    </dgm:pt>
    <dgm:pt modelId="{A2E700A3-0575-4F20-9C2C-9D6545D565F3}" type="pres">
      <dgm:prSet presAssocID="{4551B0EC-5A56-4431-8CC9-1114CD3B3256}" presName="parentText" presStyleLbl="node1" presStyleIdx="0" presStyleCnt="3" custScaleY="37712">
        <dgm:presLayoutVars>
          <dgm:chMax val="0"/>
          <dgm:bulletEnabled val="1"/>
        </dgm:presLayoutVars>
      </dgm:prSet>
      <dgm:spPr/>
      <dgm:t>
        <a:bodyPr/>
        <a:lstStyle/>
        <a:p>
          <a:endParaRPr lang="en-US"/>
        </a:p>
      </dgm:t>
    </dgm:pt>
    <dgm:pt modelId="{0578D295-8840-4D8B-8F4F-CE99D9BF5768}" type="pres">
      <dgm:prSet presAssocID="{3A559488-DBEE-4F63-8CDE-B3C1160A20F2}" presName="spacer" presStyleCnt="0"/>
      <dgm:spPr/>
    </dgm:pt>
    <dgm:pt modelId="{0720279C-40CB-46CD-92C5-DA82E45D65E8}" type="pres">
      <dgm:prSet presAssocID="{86A249DA-4B91-4B06-B215-822E32FEFC50}" presName="parentText" presStyleLbl="node1" presStyleIdx="1" presStyleCnt="3">
        <dgm:presLayoutVars>
          <dgm:chMax val="0"/>
          <dgm:bulletEnabled val="1"/>
        </dgm:presLayoutVars>
      </dgm:prSet>
      <dgm:spPr/>
      <dgm:t>
        <a:bodyPr/>
        <a:lstStyle/>
        <a:p>
          <a:endParaRPr lang="en-US"/>
        </a:p>
      </dgm:t>
    </dgm:pt>
    <dgm:pt modelId="{130A60BA-985C-4662-A315-21F2F3E78DC3}" type="pres">
      <dgm:prSet presAssocID="{B1E4A024-2BB9-4A66-87CE-9A56AAAA268D}" presName="spacer" presStyleCnt="0"/>
      <dgm:spPr/>
    </dgm:pt>
    <dgm:pt modelId="{262CA176-5DA8-4AE3-8D8A-0E5008F9E4D6}" type="pres">
      <dgm:prSet presAssocID="{F37C97A9-F997-4670-A4D3-C28DA7B8610D}" presName="parentText" presStyleLbl="node1" presStyleIdx="2" presStyleCnt="3" custLinFactNeighborX="244" custLinFactNeighborY="44559">
        <dgm:presLayoutVars>
          <dgm:chMax val="0"/>
          <dgm:bulletEnabled val="1"/>
        </dgm:presLayoutVars>
      </dgm:prSet>
      <dgm:spPr/>
      <dgm:t>
        <a:bodyPr/>
        <a:lstStyle/>
        <a:p>
          <a:endParaRPr lang="en-US"/>
        </a:p>
      </dgm:t>
    </dgm:pt>
  </dgm:ptLst>
  <dgm:cxnLst>
    <dgm:cxn modelId="{603B9D98-084F-4177-AA13-E5B7FD31965C}" srcId="{5570354D-3E6C-4341-8D22-01E39D9A09E3}" destId="{F37C97A9-F997-4670-A4D3-C28DA7B8610D}" srcOrd="2" destOrd="0" parTransId="{089EBE02-AE97-4A65-9B64-FCC231734526}" sibTransId="{606453DD-DD4E-4761-BE94-8C1DD451A545}"/>
    <dgm:cxn modelId="{10A2FB32-1309-4C63-AFA6-5BF4960BB4D4}" srcId="{5570354D-3E6C-4341-8D22-01E39D9A09E3}" destId="{4551B0EC-5A56-4431-8CC9-1114CD3B3256}" srcOrd="0" destOrd="0" parTransId="{4FAE4EFC-2FA3-4FA5-A775-76475BF21955}" sibTransId="{3A559488-DBEE-4F63-8CDE-B3C1160A20F2}"/>
    <dgm:cxn modelId="{3375085A-ACD2-4A59-8227-634568A73F30}" type="presOf" srcId="{4551B0EC-5A56-4431-8CC9-1114CD3B3256}" destId="{A2E700A3-0575-4F20-9C2C-9D6545D565F3}" srcOrd="0" destOrd="0" presId="urn:microsoft.com/office/officeart/2005/8/layout/vList2"/>
    <dgm:cxn modelId="{96422A5C-2C0C-4379-9BE9-394D83E45A7D}" type="presOf" srcId="{F37C97A9-F997-4670-A4D3-C28DA7B8610D}" destId="{262CA176-5DA8-4AE3-8D8A-0E5008F9E4D6}" srcOrd="0" destOrd="0" presId="urn:microsoft.com/office/officeart/2005/8/layout/vList2"/>
    <dgm:cxn modelId="{3D5AA456-837F-4147-B7D6-523EC1C7BC9F}" srcId="{5570354D-3E6C-4341-8D22-01E39D9A09E3}" destId="{86A249DA-4B91-4B06-B215-822E32FEFC50}" srcOrd="1" destOrd="0" parTransId="{4A00A73B-AF98-40CA-9E57-7A44B253CFDE}" sibTransId="{B1E4A024-2BB9-4A66-87CE-9A56AAAA268D}"/>
    <dgm:cxn modelId="{2E21131B-8F37-4F02-A86A-534E7D39D6F3}" type="presOf" srcId="{5570354D-3E6C-4341-8D22-01E39D9A09E3}" destId="{B71BF717-64E9-4789-A34D-E386040E6D08}" srcOrd="0" destOrd="0" presId="urn:microsoft.com/office/officeart/2005/8/layout/vList2"/>
    <dgm:cxn modelId="{012EBD97-1F80-46D7-B5E0-D5EA390C543B}" type="presOf" srcId="{86A249DA-4B91-4B06-B215-822E32FEFC50}" destId="{0720279C-40CB-46CD-92C5-DA82E45D65E8}" srcOrd="0" destOrd="0" presId="urn:microsoft.com/office/officeart/2005/8/layout/vList2"/>
    <dgm:cxn modelId="{0425DAA5-44FA-49A7-8AC0-307A2539E4A3}" type="presParOf" srcId="{B71BF717-64E9-4789-A34D-E386040E6D08}" destId="{A2E700A3-0575-4F20-9C2C-9D6545D565F3}" srcOrd="0" destOrd="0" presId="urn:microsoft.com/office/officeart/2005/8/layout/vList2"/>
    <dgm:cxn modelId="{28C0D484-232A-4909-BCCC-57E3F97E88FC}" type="presParOf" srcId="{B71BF717-64E9-4789-A34D-E386040E6D08}" destId="{0578D295-8840-4D8B-8F4F-CE99D9BF5768}" srcOrd="1" destOrd="0" presId="urn:microsoft.com/office/officeart/2005/8/layout/vList2"/>
    <dgm:cxn modelId="{14BFF514-6509-48EB-87AB-671EAA7AA6B1}" type="presParOf" srcId="{B71BF717-64E9-4789-A34D-E386040E6D08}" destId="{0720279C-40CB-46CD-92C5-DA82E45D65E8}" srcOrd="2" destOrd="0" presId="urn:microsoft.com/office/officeart/2005/8/layout/vList2"/>
    <dgm:cxn modelId="{71FEDD12-F480-4339-8863-21D2E7DE26AC}" type="presParOf" srcId="{B71BF717-64E9-4789-A34D-E386040E6D08}" destId="{130A60BA-985C-4662-A315-21F2F3E78DC3}" srcOrd="3" destOrd="0" presId="urn:microsoft.com/office/officeart/2005/8/layout/vList2"/>
    <dgm:cxn modelId="{20AB400B-AC78-4410-B411-2215AE5F1CEF}" type="presParOf" srcId="{B71BF717-64E9-4789-A34D-E386040E6D08}" destId="{262CA176-5DA8-4AE3-8D8A-0E5008F9E4D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0AEB92-ADD2-4144-AAC6-63EDE3C40FA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BD062B2-2508-4EAF-ACDC-19A8865C3406}">
      <dgm:prSet/>
      <dgm:spPr/>
      <dgm:t>
        <a:bodyPr/>
        <a:lstStyle/>
        <a:p>
          <a:pPr rtl="0"/>
          <a:r>
            <a:rPr lang="en-US" dirty="0" smtClean="0"/>
            <a:t>Students must self-identify as a disabled student.  Faculty and staff CANNOT ask students if they are disabled.  </a:t>
          </a:r>
          <a:endParaRPr lang="en-US" dirty="0"/>
        </a:p>
      </dgm:t>
    </dgm:pt>
    <dgm:pt modelId="{FAAE7786-D36D-41DE-A675-16B62E01A4C1}" type="parTrans" cxnId="{0C59B82E-60DE-4596-B565-876609A65B28}">
      <dgm:prSet/>
      <dgm:spPr/>
      <dgm:t>
        <a:bodyPr/>
        <a:lstStyle/>
        <a:p>
          <a:endParaRPr lang="en-US"/>
        </a:p>
      </dgm:t>
    </dgm:pt>
    <dgm:pt modelId="{BDE1B3F0-BB0D-4335-ABB5-7E5788DACCC4}" type="sibTrans" cxnId="{0C59B82E-60DE-4596-B565-876609A65B28}">
      <dgm:prSet/>
      <dgm:spPr/>
      <dgm:t>
        <a:bodyPr/>
        <a:lstStyle/>
        <a:p>
          <a:endParaRPr lang="en-US"/>
        </a:p>
      </dgm:t>
    </dgm:pt>
    <dgm:pt modelId="{42EED766-86B9-43AF-9BFA-EA5982DE4024}">
      <dgm:prSet/>
      <dgm:spPr/>
      <dgm:t>
        <a:bodyPr/>
        <a:lstStyle/>
        <a:p>
          <a:pPr rtl="0"/>
          <a:r>
            <a:rPr lang="en-US" dirty="0" smtClean="0"/>
            <a:t>Instructors should not provide accommodations </a:t>
          </a:r>
          <a:r>
            <a:rPr lang="en-US" u="sng" dirty="0" smtClean="0"/>
            <a:t>until</a:t>
          </a:r>
          <a:r>
            <a:rPr lang="en-US" dirty="0" smtClean="0"/>
            <a:t> they receive an accommodations letter prepared by the Ability Services Office. </a:t>
          </a:r>
          <a:endParaRPr lang="en-US" dirty="0"/>
        </a:p>
      </dgm:t>
    </dgm:pt>
    <dgm:pt modelId="{43629B91-CF2E-4A55-B08B-40194EC4F9A3}" type="parTrans" cxnId="{3317261F-C4D8-418A-994E-7C2DFB871FE8}">
      <dgm:prSet/>
      <dgm:spPr/>
      <dgm:t>
        <a:bodyPr/>
        <a:lstStyle/>
        <a:p>
          <a:endParaRPr lang="en-US"/>
        </a:p>
      </dgm:t>
    </dgm:pt>
    <dgm:pt modelId="{00027B75-C6EB-472A-8B2C-534CEEFAC2ED}" type="sibTrans" cxnId="{3317261F-C4D8-418A-994E-7C2DFB871FE8}">
      <dgm:prSet/>
      <dgm:spPr/>
      <dgm:t>
        <a:bodyPr/>
        <a:lstStyle/>
        <a:p>
          <a:endParaRPr lang="en-US"/>
        </a:p>
      </dgm:t>
    </dgm:pt>
    <dgm:pt modelId="{0D6648AE-8316-4B2F-A4D4-8B5C172BF2B7}">
      <dgm:prSet/>
      <dgm:spPr/>
      <dgm:t>
        <a:bodyPr/>
        <a:lstStyle/>
        <a:p>
          <a:pPr rtl="0"/>
          <a:r>
            <a:rPr lang="en-US" dirty="0" smtClean="0"/>
            <a:t>Instructors should encourage students to submit their letter at the start of the semester and at a time and place where privacy can be maintained (during office hours or before/after class).</a:t>
          </a:r>
          <a:endParaRPr lang="en-US" dirty="0"/>
        </a:p>
      </dgm:t>
    </dgm:pt>
    <dgm:pt modelId="{7FB4FFFE-67CF-4DA6-AFEA-A290B16A5615}" type="parTrans" cxnId="{42C63CC2-BDCA-4C61-B083-93B115B05D5F}">
      <dgm:prSet/>
      <dgm:spPr/>
      <dgm:t>
        <a:bodyPr/>
        <a:lstStyle/>
        <a:p>
          <a:endParaRPr lang="en-US"/>
        </a:p>
      </dgm:t>
    </dgm:pt>
    <dgm:pt modelId="{73C36065-FC44-47CB-B93B-F57B5BDA1A54}" type="sibTrans" cxnId="{42C63CC2-BDCA-4C61-B083-93B115B05D5F}">
      <dgm:prSet/>
      <dgm:spPr/>
      <dgm:t>
        <a:bodyPr/>
        <a:lstStyle/>
        <a:p>
          <a:endParaRPr lang="en-US"/>
        </a:p>
      </dgm:t>
    </dgm:pt>
    <dgm:pt modelId="{CA824C3E-4F00-4E82-AFEC-E863A0234256}" type="pres">
      <dgm:prSet presAssocID="{1E0AEB92-ADD2-4144-AAC6-63EDE3C40FA6}" presName="linear" presStyleCnt="0">
        <dgm:presLayoutVars>
          <dgm:animLvl val="lvl"/>
          <dgm:resizeHandles val="exact"/>
        </dgm:presLayoutVars>
      </dgm:prSet>
      <dgm:spPr/>
      <dgm:t>
        <a:bodyPr/>
        <a:lstStyle/>
        <a:p>
          <a:endParaRPr lang="en-US"/>
        </a:p>
      </dgm:t>
    </dgm:pt>
    <dgm:pt modelId="{2BA1390C-BF7E-4679-B763-CE1B82016622}" type="pres">
      <dgm:prSet presAssocID="{9BD062B2-2508-4EAF-ACDC-19A8865C3406}" presName="parentText" presStyleLbl="node1" presStyleIdx="0" presStyleCnt="3">
        <dgm:presLayoutVars>
          <dgm:chMax val="0"/>
          <dgm:bulletEnabled val="1"/>
        </dgm:presLayoutVars>
      </dgm:prSet>
      <dgm:spPr/>
      <dgm:t>
        <a:bodyPr/>
        <a:lstStyle/>
        <a:p>
          <a:endParaRPr lang="en-US"/>
        </a:p>
      </dgm:t>
    </dgm:pt>
    <dgm:pt modelId="{7E4C6B0F-8C9C-42A3-A22D-8B6E422125BD}" type="pres">
      <dgm:prSet presAssocID="{BDE1B3F0-BB0D-4335-ABB5-7E5788DACCC4}" presName="spacer" presStyleCnt="0"/>
      <dgm:spPr/>
    </dgm:pt>
    <dgm:pt modelId="{6C262D48-7D52-4DDE-AAAE-4B9E5A16EB71}" type="pres">
      <dgm:prSet presAssocID="{42EED766-86B9-43AF-9BFA-EA5982DE4024}" presName="parentText" presStyleLbl="node1" presStyleIdx="1" presStyleCnt="3">
        <dgm:presLayoutVars>
          <dgm:chMax val="0"/>
          <dgm:bulletEnabled val="1"/>
        </dgm:presLayoutVars>
      </dgm:prSet>
      <dgm:spPr/>
      <dgm:t>
        <a:bodyPr/>
        <a:lstStyle/>
        <a:p>
          <a:endParaRPr lang="en-US"/>
        </a:p>
      </dgm:t>
    </dgm:pt>
    <dgm:pt modelId="{B1A62D26-FC59-4642-841A-F2609E58795A}" type="pres">
      <dgm:prSet presAssocID="{00027B75-C6EB-472A-8B2C-534CEEFAC2ED}" presName="spacer" presStyleCnt="0"/>
      <dgm:spPr/>
    </dgm:pt>
    <dgm:pt modelId="{D43D49B5-19CA-4A53-B93B-299F8C95BDD1}" type="pres">
      <dgm:prSet presAssocID="{0D6648AE-8316-4B2F-A4D4-8B5C172BF2B7}" presName="parentText" presStyleLbl="node1" presStyleIdx="2" presStyleCnt="3">
        <dgm:presLayoutVars>
          <dgm:chMax val="0"/>
          <dgm:bulletEnabled val="1"/>
        </dgm:presLayoutVars>
      </dgm:prSet>
      <dgm:spPr/>
      <dgm:t>
        <a:bodyPr/>
        <a:lstStyle/>
        <a:p>
          <a:endParaRPr lang="en-US"/>
        </a:p>
      </dgm:t>
    </dgm:pt>
  </dgm:ptLst>
  <dgm:cxnLst>
    <dgm:cxn modelId="{EF4AF038-9F0E-42D0-84BB-CC003DFCCA59}" type="presOf" srcId="{9BD062B2-2508-4EAF-ACDC-19A8865C3406}" destId="{2BA1390C-BF7E-4679-B763-CE1B82016622}" srcOrd="0" destOrd="0" presId="urn:microsoft.com/office/officeart/2005/8/layout/vList2"/>
    <dgm:cxn modelId="{C913F5A3-4EB8-4CD1-9BDA-16831343C6DD}" type="presOf" srcId="{0D6648AE-8316-4B2F-A4D4-8B5C172BF2B7}" destId="{D43D49B5-19CA-4A53-B93B-299F8C95BDD1}" srcOrd="0" destOrd="0" presId="urn:microsoft.com/office/officeart/2005/8/layout/vList2"/>
    <dgm:cxn modelId="{3317261F-C4D8-418A-994E-7C2DFB871FE8}" srcId="{1E0AEB92-ADD2-4144-AAC6-63EDE3C40FA6}" destId="{42EED766-86B9-43AF-9BFA-EA5982DE4024}" srcOrd="1" destOrd="0" parTransId="{43629B91-CF2E-4A55-B08B-40194EC4F9A3}" sibTransId="{00027B75-C6EB-472A-8B2C-534CEEFAC2ED}"/>
    <dgm:cxn modelId="{42C63CC2-BDCA-4C61-B083-93B115B05D5F}" srcId="{1E0AEB92-ADD2-4144-AAC6-63EDE3C40FA6}" destId="{0D6648AE-8316-4B2F-A4D4-8B5C172BF2B7}" srcOrd="2" destOrd="0" parTransId="{7FB4FFFE-67CF-4DA6-AFEA-A290B16A5615}" sibTransId="{73C36065-FC44-47CB-B93B-F57B5BDA1A54}"/>
    <dgm:cxn modelId="{820171FB-3093-489B-9854-C0D76EE64CB5}" type="presOf" srcId="{1E0AEB92-ADD2-4144-AAC6-63EDE3C40FA6}" destId="{CA824C3E-4F00-4E82-AFEC-E863A0234256}" srcOrd="0" destOrd="0" presId="urn:microsoft.com/office/officeart/2005/8/layout/vList2"/>
    <dgm:cxn modelId="{67B3B190-90DB-4AA7-81AF-23593739706D}" type="presOf" srcId="{42EED766-86B9-43AF-9BFA-EA5982DE4024}" destId="{6C262D48-7D52-4DDE-AAAE-4B9E5A16EB71}" srcOrd="0" destOrd="0" presId="urn:microsoft.com/office/officeart/2005/8/layout/vList2"/>
    <dgm:cxn modelId="{0C59B82E-60DE-4596-B565-876609A65B28}" srcId="{1E0AEB92-ADD2-4144-AAC6-63EDE3C40FA6}" destId="{9BD062B2-2508-4EAF-ACDC-19A8865C3406}" srcOrd="0" destOrd="0" parTransId="{FAAE7786-D36D-41DE-A675-16B62E01A4C1}" sibTransId="{BDE1B3F0-BB0D-4335-ABB5-7E5788DACCC4}"/>
    <dgm:cxn modelId="{7F5CF70D-E5D9-4293-BA5B-424D3C26AE1E}" type="presParOf" srcId="{CA824C3E-4F00-4E82-AFEC-E863A0234256}" destId="{2BA1390C-BF7E-4679-B763-CE1B82016622}" srcOrd="0" destOrd="0" presId="urn:microsoft.com/office/officeart/2005/8/layout/vList2"/>
    <dgm:cxn modelId="{EF87F77C-48DC-485C-86E0-852254AE666E}" type="presParOf" srcId="{CA824C3E-4F00-4E82-AFEC-E863A0234256}" destId="{7E4C6B0F-8C9C-42A3-A22D-8B6E422125BD}" srcOrd="1" destOrd="0" presId="urn:microsoft.com/office/officeart/2005/8/layout/vList2"/>
    <dgm:cxn modelId="{A6A1D5A8-3E16-4A75-96A8-313E15842EF6}" type="presParOf" srcId="{CA824C3E-4F00-4E82-AFEC-E863A0234256}" destId="{6C262D48-7D52-4DDE-AAAE-4B9E5A16EB71}" srcOrd="2" destOrd="0" presId="urn:microsoft.com/office/officeart/2005/8/layout/vList2"/>
    <dgm:cxn modelId="{F3ACA75E-E93B-4456-A5E0-AEB068B6E1E8}" type="presParOf" srcId="{CA824C3E-4F00-4E82-AFEC-E863A0234256}" destId="{B1A62D26-FC59-4642-841A-F2609E58795A}" srcOrd="3" destOrd="0" presId="urn:microsoft.com/office/officeart/2005/8/layout/vList2"/>
    <dgm:cxn modelId="{F43EE245-57AF-46C0-8946-F5C9937EC7B0}" type="presParOf" srcId="{CA824C3E-4F00-4E82-AFEC-E863A0234256}" destId="{D43D49B5-19CA-4A53-B93B-299F8C95BDD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1DD493-09CF-43E9-8658-3BCC13E5FE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CA6C2B-5B14-42FA-8C0A-024CD28FD3D6}">
      <dgm:prSet/>
      <dgm:spPr/>
      <dgm:t>
        <a:bodyPr/>
        <a:lstStyle/>
        <a:p>
          <a:pPr rtl="0"/>
          <a:r>
            <a:rPr lang="en-US" dirty="0" smtClean="0"/>
            <a:t>Accommodation letters are time bound.  Example:  A letter prepared for spring courses </a:t>
          </a:r>
          <a:r>
            <a:rPr lang="en-US" u="sng" dirty="0" smtClean="0"/>
            <a:t>cannot</a:t>
          </a:r>
          <a:r>
            <a:rPr lang="en-US" dirty="0" smtClean="0"/>
            <a:t> be used for fall classes.  Students must present a letter specific to that semester or summer session.</a:t>
          </a:r>
          <a:endParaRPr lang="en-US" dirty="0"/>
        </a:p>
      </dgm:t>
    </dgm:pt>
    <dgm:pt modelId="{CB896E39-EE7B-4B69-B2E3-1EC7162433C7}" type="parTrans" cxnId="{362E4D07-0D49-4AD2-9F4B-8C30B4101C56}">
      <dgm:prSet/>
      <dgm:spPr/>
      <dgm:t>
        <a:bodyPr/>
        <a:lstStyle/>
        <a:p>
          <a:endParaRPr lang="en-US"/>
        </a:p>
      </dgm:t>
    </dgm:pt>
    <dgm:pt modelId="{95F71BC7-BAEC-4E91-B1F9-C88DD48FBB73}" type="sibTrans" cxnId="{362E4D07-0D49-4AD2-9F4B-8C30B4101C56}">
      <dgm:prSet/>
      <dgm:spPr/>
      <dgm:t>
        <a:bodyPr/>
        <a:lstStyle/>
        <a:p>
          <a:endParaRPr lang="en-US"/>
        </a:p>
      </dgm:t>
    </dgm:pt>
    <dgm:pt modelId="{C729008E-2BC5-4149-87A0-9225368E335C}">
      <dgm:prSet/>
      <dgm:spPr/>
      <dgm:t>
        <a:bodyPr/>
        <a:lstStyle/>
        <a:p>
          <a:pPr rtl="0"/>
          <a:r>
            <a:rPr lang="en-US" dirty="0" smtClean="0"/>
            <a:t>A note/reminder about ADA accommodations should be included on your syllabus.  Please remind students about ADA accommodations at the start of each semester.</a:t>
          </a:r>
          <a:endParaRPr lang="en-US" dirty="0"/>
        </a:p>
      </dgm:t>
    </dgm:pt>
    <dgm:pt modelId="{5487A032-3BBB-4AE6-B170-57C229BF2C5B}" type="parTrans" cxnId="{94DE69BA-3233-44A5-942F-BF52A107DF57}">
      <dgm:prSet/>
      <dgm:spPr/>
      <dgm:t>
        <a:bodyPr/>
        <a:lstStyle/>
        <a:p>
          <a:endParaRPr lang="en-US"/>
        </a:p>
      </dgm:t>
    </dgm:pt>
    <dgm:pt modelId="{0BCABBEC-84C9-44FA-AC46-3A6563C1EAAC}" type="sibTrans" cxnId="{94DE69BA-3233-44A5-942F-BF52A107DF57}">
      <dgm:prSet/>
      <dgm:spPr/>
      <dgm:t>
        <a:bodyPr/>
        <a:lstStyle/>
        <a:p>
          <a:endParaRPr lang="en-US"/>
        </a:p>
      </dgm:t>
    </dgm:pt>
    <dgm:pt modelId="{D2B01CB2-4F1A-4B38-9A10-9FEE7B452DC2}">
      <dgm:prSet/>
      <dgm:spPr/>
      <dgm:t>
        <a:bodyPr/>
        <a:lstStyle/>
        <a:p>
          <a:pPr rtl="0"/>
          <a:r>
            <a:rPr lang="en-US" dirty="0" smtClean="0"/>
            <a:t>Online instructors may receive accommodation letters created at any HCC campus.  It is the student’s responsibility to email the accommodation letter to the Instructor.</a:t>
          </a:r>
          <a:endParaRPr lang="en-US" dirty="0"/>
        </a:p>
      </dgm:t>
    </dgm:pt>
    <dgm:pt modelId="{9C52F2F7-B936-4761-85D1-CA2FD57279CF}" type="parTrans" cxnId="{BB9BBA67-CFA1-4075-B9B8-7D1E4B95EA42}">
      <dgm:prSet/>
      <dgm:spPr/>
    </dgm:pt>
    <dgm:pt modelId="{59013418-A624-40B6-A1F2-B171E96FADA8}" type="sibTrans" cxnId="{BB9BBA67-CFA1-4075-B9B8-7D1E4B95EA42}">
      <dgm:prSet/>
      <dgm:spPr/>
    </dgm:pt>
    <dgm:pt modelId="{8D077269-5BEC-43D6-813C-71BDD670FB16}" type="pres">
      <dgm:prSet presAssocID="{F11DD493-09CF-43E9-8658-3BCC13E5FEF0}" presName="linear" presStyleCnt="0">
        <dgm:presLayoutVars>
          <dgm:animLvl val="lvl"/>
          <dgm:resizeHandles val="exact"/>
        </dgm:presLayoutVars>
      </dgm:prSet>
      <dgm:spPr/>
      <dgm:t>
        <a:bodyPr/>
        <a:lstStyle/>
        <a:p>
          <a:endParaRPr lang="en-US"/>
        </a:p>
      </dgm:t>
    </dgm:pt>
    <dgm:pt modelId="{F6769E89-6A8B-4F7C-AD6F-F6DC8DC28D26}" type="pres">
      <dgm:prSet presAssocID="{D2B01CB2-4F1A-4B38-9A10-9FEE7B452DC2}" presName="parentText" presStyleLbl="node1" presStyleIdx="0" presStyleCnt="3">
        <dgm:presLayoutVars>
          <dgm:chMax val="0"/>
          <dgm:bulletEnabled val="1"/>
        </dgm:presLayoutVars>
      </dgm:prSet>
      <dgm:spPr/>
      <dgm:t>
        <a:bodyPr/>
        <a:lstStyle/>
        <a:p>
          <a:endParaRPr lang="en-US"/>
        </a:p>
      </dgm:t>
    </dgm:pt>
    <dgm:pt modelId="{DCBD3657-DD74-480C-95BF-EB3931C1C02A}" type="pres">
      <dgm:prSet presAssocID="{59013418-A624-40B6-A1F2-B171E96FADA8}" presName="spacer" presStyleCnt="0"/>
      <dgm:spPr/>
    </dgm:pt>
    <dgm:pt modelId="{CCA39106-1B9F-4C41-88FA-8EACE706C820}" type="pres">
      <dgm:prSet presAssocID="{D4CA6C2B-5B14-42FA-8C0A-024CD28FD3D6}" presName="parentText" presStyleLbl="node1" presStyleIdx="1" presStyleCnt="3">
        <dgm:presLayoutVars>
          <dgm:chMax val="0"/>
          <dgm:bulletEnabled val="1"/>
        </dgm:presLayoutVars>
      </dgm:prSet>
      <dgm:spPr/>
      <dgm:t>
        <a:bodyPr/>
        <a:lstStyle/>
        <a:p>
          <a:endParaRPr lang="en-US"/>
        </a:p>
      </dgm:t>
    </dgm:pt>
    <dgm:pt modelId="{79F9FB06-AD7D-4898-A47D-A494DED45782}" type="pres">
      <dgm:prSet presAssocID="{95F71BC7-BAEC-4E91-B1F9-C88DD48FBB73}" presName="spacer" presStyleCnt="0"/>
      <dgm:spPr/>
    </dgm:pt>
    <dgm:pt modelId="{687074EF-7668-446B-99E4-8B54E8EC27F9}" type="pres">
      <dgm:prSet presAssocID="{C729008E-2BC5-4149-87A0-9225368E335C}" presName="parentText" presStyleLbl="node1" presStyleIdx="2" presStyleCnt="3">
        <dgm:presLayoutVars>
          <dgm:chMax val="0"/>
          <dgm:bulletEnabled val="1"/>
        </dgm:presLayoutVars>
      </dgm:prSet>
      <dgm:spPr/>
      <dgm:t>
        <a:bodyPr/>
        <a:lstStyle/>
        <a:p>
          <a:endParaRPr lang="en-US"/>
        </a:p>
      </dgm:t>
    </dgm:pt>
  </dgm:ptLst>
  <dgm:cxnLst>
    <dgm:cxn modelId="{BB9BBA67-CFA1-4075-B9B8-7D1E4B95EA42}" srcId="{F11DD493-09CF-43E9-8658-3BCC13E5FEF0}" destId="{D2B01CB2-4F1A-4B38-9A10-9FEE7B452DC2}" srcOrd="0" destOrd="0" parTransId="{9C52F2F7-B936-4761-85D1-CA2FD57279CF}" sibTransId="{59013418-A624-40B6-A1F2-B171E96FADA8}"/>
    <dgm:cxn modelId="{5FDF292D-F46E-4CC0-B3DF-690D999CF1E2}" type="presOf" srcId="{F11DD493-09CF-43E9-8658-3BCC13E5FEF0}" destId="{8D077269-5BEC-43D6-813C-71BDD670FB16}" srcOrd="0" destOrd="0" presId="urn:microsoft.com/office/officeart/2005/8/layout/vList2"/>
    <dgm:cxn modelId="{94DE69BA-3233-44A5-942F-BF52A107DF57}" srcId="{F11DD493-09CF-43E9-8658-3BCC13E5FEF0}" destId="{C729008E-2BC5-4149-87A0-9225368E335C}" srcOrd="2" destOrd="0" parTransId="{5487A032-3BBB-4AE6-B170-57C229BF2C5B}" sibTransId="{0BCABBEC-84C9-44FA-AC46-3A6563C1EAAC}"/>
    <dgm:cxn modelId="{FE7A7B31-A95D-42C2-9D09-ACE8073C94E5}" type="presOf" srcId="{C729008E-2BC5-4149-87A0-9225368E335C}" destId="{687074EF-7668-446B-99E4-8B54E8EC27F9}" srcOrd="0" destOrd="0" presId="urn:microsoft.com/office/officeart/2005/8/layout/vList2"/>
    <dgm:cxn modelId="{484C5936-5984-4E39-ABCA-6FFC7080988D}" type="presOf" srcId="{D4CA6C2B-5B14-42FA-8C0A-024CD28FD3D6}" destId="{CCA39106-1B9F-4C41-88FA-8EACE706C820}" srcOrd="0" destOrd="0" presId="urn:microsoft.com/office/officeart/2005/8/layout/vList2"/>
    <dgm:cxn modelId="{362E4D07-0D49-4AD2-9F4B-8C30B4101C56}" srcId="{F11DD493-09CF-43E9-8658-3BCC13E5FEF0}" destId="{D4CA6C2B-5B14-42FA-8C0A-024CD28FD3D6}" srcOrd="1" destOrd="0" parTransId="{CB896E39-EE7B-4B69-B2E3-1EC7162433C7}" sibTransId="{95F71BC7-BAEC-4E91-B1F9-C88DD48FBB73}"/>
    <dgm:cxn modelId="{90FE6A6A-5995-4EC0-B830-D7525D03378F}" type="presOf" srcId="{D2B01CB2-4F1A-4B38-9A10-9FEE7B452DC2}" destId="{F6769E89-6A8B-4F7C-AD6F-F6DC8DC28D26}" srcOrd="0" destOrd="0" presId="urn:microsoft.com/office/officeart/2005/8/layout/vList2"/>
    <dgm:cxn modelId="{E20DE7F5-6796-48FF-8337-6F017F5073CB}" type="presParOf" srcId="{8D077269-5BEC-43D6-813C-71BDD670FB16}" destId="{F6769E89-6A8B-4F7C-AD6F-F6DC8DC28D26}" srcOrd="0" destOrd="0" presId="urn:microsoft.com/office/officeart/2005/8/layout/vList2"/>
    <dgm:cxn modelId="{00DD2C4F-51B5-402F-9350-833A597AB5AF}" type="presParOf" srcId="{8D077269-5BEC-43D6-813C-71BDD670FB16}" destId="{DCBD3657-DD74-480C-95BF-EB3931C1C02A}" srcOrd="1" destOrd="0" presId="urn:microsoft.com/office/officeart/2005/8/layout/vList2"/>
    <dgm:cxn modelId="{BD5D1317-3D68-4110-A6A7-DCD39BA9C730}" type="presParOf" srcId="{8D077269-5BEC-43D6-813C-71BDD670FB16}" destId="{CCA39106-1B9F-4C41-88FA-8EACE706C820}" srcOrd="2" destOrd="0" presId="urn:microsoft.com/office/officeart/2005/8/layout/vList2"/>
    <dgm:cxn modelId="{B06D8BDD-D629-4C15-ABC7-D0EF5A493678}" type="presParOf" srcId="{8D077269-5BEC-43D6-813C-71BDD670FB16}" destId="{79F9FB06-AD7D-4898-A47D-A494DED45782}" srcOrd="3" destOrd="0" presId="urn:microsoft.com/office/officeart/2005/8/layout/vList2"/>
    <dgm:cxn modelId="{40A98A10-8E83-426F-9CB7-6CAF430323CB}" type="presParOf" srcId="{8D077269-5BEC-43D6-813C-71BDD670FB16}" destId="{687074EF-7668-446B-99E4-8B54E8EC27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6829B3-83A5-4A53-AA40-080D42F929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00F1655-0113-4690-8D09-3F0962DB793F}">
      <dgm:prSet/>
      <dgm:spPr/>
      <dgm:t>
        <a:bodyPr/>
        <a:lstStyle/>
        <a:p>
          <a:pPr rtl="0"/>
          <a:r>
            <a:rPr lang="en-US" dirty="0" smtClean="0"/>
            <a:t>“What should I say when meeting with an ADA student?”</a:t>
          </a:r>
          <a:endParaRPr lang="en-US" dirty="0"/>
        </a:p>
      </dgm:t>
    </dgm:pt>
    <dgm:pt modelId="{44A94EF3-674D-4DD7-80C4-7CF8EE7E497E}" type="parTrans" cxnId="{9A08F904-9E14-4DA4-8A73-28CCC64B5E51}">
      <dgm:prSet/>
      <dgm:spPr/>
      <dgm:t>
        <a:bodyPr/>
        <a:lstStyle/>
        <a:p>
          <a:endParaRPr lang="en-US"/>
        </a:p>
      </dgm:t>
    </dgm:pt>
    <dgm:pt modelId="{C9D2FE22-89CE-419B-94ED-FE4503EFC3EE}" type="sibTrans" cxnId="{9A08F904-9E14-4DA4-8A73-28CCC64B5E51}">
      <dgm:prSet/>
      <dgm:spPr/>
      <dgm:t>
        <a:bodyPr/>
        <a:lstStyle/>
        <a:p>
          <a:endParaRPr lang="en-US"/>
        </a:p>
      </dgm:t>
    </dgm:pt>
    <dgm:pt modelId="{9594084F-2904-4B57-B137-3B2DA94B27F3}">
      <dgm:prSet/>
      <dgm:spPr/>
      <dgm:t>
        <a:bodyPr/>
        <a:lstStyle/>
        <a:p>
          <a:pPr rtl="0"/>
          <a:r>
            <a:rPr lang="en-US" dirty="0" smtClean="0"/>
            <a:t>Assuming a student self-identifies as an ADA student, you may need to have a private conversation with him/her about:</a:t>
          </a:r>
          <a:endParaRPr lang="en-US" dirty="0"/>
        </a:p>
      </dgm:t>
    </dgm:pt>
    <dgm:pt modelId="{0699969B-A4D1-420B-8C42-3FE0D90CC5A8}" type="parTrans" cxnId="{54B93954-FA66-4DEE-A7D7-3E2CDDBB1A2F}">
      <dgm:prSet/>
      <dgm:spPr/>
      <dgm:t>
        <a:bodyPr/>
        <a:lstStyle/>
        <a:p>
          <a:endParaRPr lang="en-US"/>
        </a:p>
      </dgm:t>
    </dgm:pt>
    <dgm:pt modelId="{A4937434-FEB9-430E-97C5-E09329C5B2C3}" type="sibTrans" cxnId="{54B93954-FA66-4DEE-A7D7-3E2CDDBB1A2F}">
      <dgm:prSet/>
      <dgm:spPr/>
      <dgm:t>
        <a:bodyPr/>
        <a:lstStyle/>
        <a:p>
          <a:endParaRPr lang="en-US"/>
        </a:p>
      </dgm:t>
    </dgm:pt>
    <dgm:pt modelId="{418EF02B-1CA8-4689-B4B6-61A1B5D114D7}">
      <dgm:prSet/>
      <dgm:spPr/>
      <dgm:t>
        <a:bodyPr/>
        <a:lstStyle/>
        <a:p>
          <a:pPr rtl="0"/>
          <a:r>
            <a:rPr lang="en-US" dirty="0" smtClean="0"/>
            <a:t>How the disability may affect his/her </a:t>
          </a:r>
          <a:r>
            <a:rPr lang="en-US" b="1" dirty="0" smtClean="0"/>
            <a:t>performance/attendance in class.</a:t>
          </a:r>
          <a:endParaRPr lang="en-US" dirty="0"/>
        </a:p>
      </dgm:t>
    </dgm:pt>
    <dgm:pt modelId="{85E0E826-F8F2-4BEA-9AA9-7200B43CFA9C}" type="parTrans" cxnId="{900D0CC7-BECD-48E3-8428-732CB572CCC6}">
      <dgm:prSet/>
      <dgm:spPr/>
      <dgm:t>
        <a:bodyPr/>
        <a:lstStyle/>
        <a:p>
          <a:endParaRPr lang="en-US"/>
        </a:p>
      </dgm:t>
    </dgm:pt>
    <dgm:pt modelId="{46FF59FC-EB73-4374-A30A-6DBE9AD49180}" type="sibTrans" cxnId="{900D0CC7-BECD-48E3-8428-732CB572CCC6}">
      <dgm:prSet/>
      <dgm:spPr/>
      <dgm:t>
        <a:bodyPr/>
        <a:lstStyle/>
        <a:p>
          <a:endParaRPr lang="en-US"/>
        </a:p>
      </dgm:t>
    </dgm:pt>
    <dgm:pt modelId="{15C0EB35-1BFC-4C38-8708-F92185BBEE88}">
      <dgm:prSet/>
      <dgm:spPr/>
      <dgm:t>
        <a:bodyPr/>
        <a:lstStyle/>
        <a:p>
          <a:pPr rtl="0"/>
          <a:r>
            <a:rPr lang="en-US" dirty="0" smtClean="0"/>
            <a:t>Exactly what steps each of you will take to meet the accommodations.</a:t>
          </a:r>
          <a:endParaRPr lang="en-US" dirty="0"/>
        </a:p>
      </dgm:t>
    </dgm:pt>
    <dgm:pt modelId="{73A1F56E-3655-439D-85D8-8FBFBBCB9072}" type="parTrans" cxnId="{F19ECB80-A994-444F-AA53-A3410FE5946B}">
      <dgm:prSet/>
      <dgm:spPr/>
      <dgm:t>
        <a:bodyPr/>
        <a:lstStyle/>
        <a:p>
          <a:endParaRPr lang="en-US"/>
        </a:p>
      </dgm:t>
    </dgm:pt>
    <dgm:pt modelId="{9E1DCF80-3116-4AE2-BDD3-C4F324751230}" type="sibTrans" cxnId="{F19ECB80-A994-444F-AA53-A3410FE5946B}">
      <dgm:prSet/>
      <dgm:spPr/>
      <dgm:t>
        <a:bodyPr/>
        <a:lstStyle/>
        <a:p>
          <a:endParaRPr lang="en-US"/>
        </a:p>
      </dgm:t>
    </dgm:pt>
    <dgm:pt modelId="{E86CEF9D-3C57-4578-9165-B37C2379F9C7}">
      <dgm:prSet/>
      <dgm:spPr/>
      <dgm:t>
        <a:bodyPr/>
        <a:lstStyle/>
        <a:p>
          <a:pPr rtl="0"/>
          <a:r>
            <a:rPr lang="en-US" dirty="0" smtClean="0"/>
            <a:t>Expectations required for academic success such as completing assignments, attending class, etc…..(be specific).</a:t>
          </a:r>
          <a:endParaRPr lang="en-US" dirty="0"/>
        </a:p>
      </dgm:t>
    </dgm:pt>
    <dgm:pt modelId="{10120543-33AC-4E53-96BB-BFFE3115BCFE}" type="parTrans" cxnId="{27F032B1-1027-4CD3-9675-C9A73CF6839E}">
      <dgm:prSet/>
      <dgm:spPr/>
      <dgm:t>
        <a:bodyPr/>
        <a:lstStyle/>
        <a:p>
          <a:endParaRPr lang="en-US"/>
        </a:p>
      </dgm:t>
    </dgm:pt>
    <dgm:pt modelId="{0A933159-5171-4D42-8D2C-8746D15959CC}" type="sibTrans" cxnId="{27F032B1-1027-4CD3-9675-C9A73CF6839E}">
      <dgm:prSet/>
      <dgm:spPr/>
      <dgm:t>
        <a:bodyPr/>
        <a:lstStyle/>
        <a:p>
          <a:endParaRPr lang="en-US"/>
        </a:p>
      </dgm:t>
    </dgm:pt>
    <dgm:pt modelId="{76E1B15A-3D67-41C4-BAA7-1F3527850814}">
      <dgm:prSet/>
      <dgm:spPr/>
      <dgm:t>
        <a:bodyPr/>
        <a:lstStyle/>
        <a:p>
          <a:pPr rtl="0"/>
          <a:endParaRPr lang="en-US" dirty="0"/>
        </a:p>
      </dgm:t>
    </dgm:pt>
    <dgm:pt modelId="{B4B96B74-DE3C-41DB-B955-1AA453528CA3}" type="parTrans" cxnId="{AA69B79D-3813-4801-8FAC-617C850E9C92}">
      <dgm:prSet/>
      <dgm:spPr/>
      <dgm:t>
        <a:bodyPr/>
        <a:lstStyle/>
        <a:p>
          <a:endParaRPr lang="en-US"/>
        </a:p>
      </dgm:t>
    </dgm:pt>
    <dgm:pt modelId="{A41124F7-D8AA-44E7-A068-6811ED2040E3}" type="sibTrans" cxnId="{AA69B79D-3813-4801-8FAC-617C850E9C92}">
      <dgm:prSet/>
      <dgm:spPr/>
      <dgm:t>
        <a:bodyPr/>
        <a:lstStyle/>
        <a:p>
          <a:endParaRPr lang="en-US"/>
        </a:p>
      </dgm:t>
    </dgm:pt>
    <dgm:pt modelId="{30E81C24-9EF7-4DFB-89A4-D88ED32DF8A1}" type="pres">
      <dgm:prSet presAssocID="{A96829B3-83A5-4A53-AA40-080D42F92900}" presName="Name0" presStyleCnt="0">
        <dgm:presLayoutVars>
          <dgm:dir/>
          <dgm:animLvl val="lvl"/>
          <dgm:resizeHandles val="exact"/>
        </dgm:presLayoutVars>
      </dgm:prSet>
      <dgm:spPr/>
      <dgm:t>
        <a:bodyPr/>
        <a:lstStyle/>
        <a:p>
          <a:endParaRPr lang="en-US"/>
        </a:p>
      </dgm:t>
    </dgm:pt>
    <dgm:pt modelId="{45B389DA-D263-4D94-93A8-E68C396DAAE0}" type="pres">
      <dgm:prSet presAssocID="{400F1655-0113-4690-8D09-3F0962DB793F}" presName="linNode" presStyleCnt="0"/>
      <dgm:spPr/>
    </dgm:pt>
    <dgm:pt modelId="{25796A99-3AC8-414F-9877-07020CE88735}" type="pres">
      <dgm:prSet presAssocID="{400F1655-0113-4690-8D09-3F0962DB793F}" presName="parentText" presStyleLbl="node1" presStyleIdx="0" presStyleCnt="1">
        <dgm:presLayoutVars>
          <dgm:chMax val="1"/>
          <dgm:bulletEnabled val="1"/>
        </dgm:presLayoutVars>
      </dgm:prSet>
      <dgm:spPr/>
      <dgm:t>
        <a:bodyPr/>
        <a:lstStyle/>
        <a:p>
          <a:endParaRPr lang="en-US"/>
        </a:p>
      </dgm:t>
    </dgm:pt>
    <dgm:pt modelId="{E776604E-2D7C-4D3C-9CAC-D7CC4AC93FB7}" type="pres">
      <dgm:prSet presAssocID="{400F1655-0113-4690-8D09-3F0962DB793F}" presName="descendantText" presStyleLbl="alignAccFollowNode1" presStyleIdx="0" presStyleCnt="1">
        <dgm:presLayoutVars>
          <dgm:bulletEnabled val="1"/>
        </dgm:presLayoutVars>
      </dgm:prSet>
      <dgm:spPr/>
      <dgm:t>
        <a:bodyPr/>
        <a:lstStyle/>
        <a:p>
          <a:endParaRPr lang="en-US"/>
        </a:p>
      </dgm:t>
    </dgm:pt>
  </dgm:ptLst>
  <dgm:cxnLst>
    <dgm:cxn modelId="{1585C5EA-30EE-4FB4-B795-EBE6941B5256}" type="presOf" srcId="{E86CEF9D-3C57-4578-9165-B37C2379F9C7}" destId="{E776604E-2D7C-4D3C-9CAC-D7CC4AC93FB7}" srcOrd="0" destOrd="3" presId="urn:microsoft.com/office/officeart/2005/8/layout/vList5"/>
    <dgm:cxn modelId="{27F032B1-1027-4CD3-9675-C9A73CF6839E}" srcId="{9594084F-2904-4B57-B137-3B2DA94B27F3}" destId="{E86CEF9D-3C57-4578-9165-B37C2379F9C7}" srcOrd="2" destOrd="0" parTransId="{10120543-33AC-4E53-96BB-BFFE3115BCFE}" sibTransId="{0A933159-5171-4D42-8D2C-8746D15959CC}"/>
    <dgm:cxn modelId="{9A08F904-9E14-4DA4-8A73-28CCC64B5E51}" srcId="{A96829B3-83A5-4A53-AA40-080D42F92900}" destId="{400F1655-0113-4690-8D09-3F0962DB793F}" srcOrd="0" destOrd="0" parTransId="{44A94EF3-674D-4DD7-80C4-7CF8EE7E497E}" sibTransId="{C9D2FE22-89CE-419B-94ED-FE4503EFC3EE}"/>
    <dgm:cxn modelId="{900D0CC7-BECD-48E3-8428-732CB572CCC6}" srcId="{9594084F-2904-4B57-B137-3B2DA94B27F3}" destId="{418EF02B-1CA8-4689-B4B6-61A1B5D114D7}" srcOrd="0" destOrd="0" parTransId="{85E0E826-F8F2-4BEA-9AA9-7200B43CFA9C}" sibTransId="{46FF59FC-EB73-4374-A30A-6DBE9AD49180}"/>
    <dgm:cxn modelId="{54B93954-FA66-4DEE-A7D7-3E2CDDBB1A2F}" srcId="{400F1655-0113-4690-8D09-3F0962DB793F}" destId="{9594084F-2904-4B57-B137-3B2DA94B27F3}" srcOrd="0" destOrd="0" parTransId="{0699969B-A4D1-420B-8C42-3FE0D90CC5A8}" sibTransId="{A4937434-FEB9-430E-97C5-E09329C5B2C3}"/>
    <dgm:cxn modelId="{96B4E239-EE8E-447C-A92E-31B141D6981C}" type="presOf" srcId="{15C0EB35-1BFC-4C38-8708-F92185BBEE88}" destId="{E776604E-2D7C-4D3C-9CAC-D7CC4AC93FB7}" srcOrd="0" destOrd="2" presId="urn:microsoft.com/office/officeart/2005/8/layout/vList5"/>
    <dgm:cxn modelId="{AA69B79D-3813-4801-8FAC-617C850E9C92}" srcId="{E86CEF9D-3C57-4578-9165-B37C2379F9C7}" destId="{76E1B15A-3D67-41C4-BAA7-1F3527850814}" srcOrd="0" destOrd="0" parTransId="{B4B96B74-DE3C-41DB-B955-1AA453528CA3}" sibTransId="{A41124F7-D8AA-44E7-A068-6811ED2040E3}"/>
    <dgm:cxn modelId="{FF721542-AF6A-4185-8C7B-D8E89B3ECC37}" type="presOf" srcId="{9594084F-2904-4B57-B137-3B2DA94B27F3}" destId="{E776604E-2D7C-4D3C-9CAC-D7CC4AC93FB7}" srcOrd="0" destOrd="0" presId="urn:microsoft.com/office/officeart/2005/8/layout/vList5"/>
    <dgm:cxn modelId="{F19ECB80-A994-444F-AA53-A3410FE5946B}" srcId="{9594084F-2904-4B57-B137-3B2DA94B27F3}" destId="{15C0EB35-1BFC-4C38-8708-F92185BBEE88}" srcOrd="1" destOrd="0" parTransId="{73A1F56E-3655-439D-85D8-8FBFBBCB9072}" sibTransId="{9E1DCF80-3116-4AE2-BDD3-C4F324751230}"/>
    <dgm:cxn modelId="{197323F7-B561-45B2-93B7-8EDF8239BD22}" type="presOf" srcId="{76E1B15A-3D67-41C4-BAA7-1F3527850814}" destId="{E776604E-2D7C-4D3C-9CAC-D7CC4AC93FB7}" srcOrd="0" destOrd="4" presId="urn:microsoft.com/office/officeart/2005/8/layout/vList5"/>
    <dgm:cxn modelId="{B7584ADC-95A7-49B8-B3AA-97B37A4DD3CF}" type="presOf" srcId="{418EF02B-1CA8-4689-B4B6-61A1B5D114D7}" destId="{E776604E-2D7C-4D3C-9CAC-D7CC4AC93FB7}" srcOrd="0" destOrd="1" presId="urn:microsoft.com/office/officeart/2005/8/layout/vList5"/>
    <dgm:cxn modelId="{83F5795E-22B5-4E1D-82BA-A6AEA075AC59}" type="presOf" srcId="{A96829B3-83A5-4A53-AA40-080D42F92900}" destId="{30E81C24-9EF7-4DFB-89A4-D88ED32DF8A1}" srcOrd="0" destOrd="0" presId="urn:microsoft.com/office/officeart/2005/8/layout/vList5"/>
    <dgm:cxn modelId="{C88EE22E-F794-4799-9005-50BD0D1A39AE}" type="presOf" srcId="{400F1655-0113-4690-8D09-3F0962DB793F}" destId="{25796A99-3AC8-414F-9877-07020CE88735}" srcOrd="0" destOrd="0" presId="urn:microsoft.com/office/officeart/2005/8/layout/vList5"/>
    <dgm:cxn modelId="{7B0693D9-ADCE-4425-BCE7-2B4510319EB7}" type="presParOf" srcId="{30E81C24-9EF7-4DFB-89A4-D88ED32DF8A1}" destId="{45B389DA-D263-4D94-93A8-E68C396DAAE0}" srcOrd="0" destOrd="0" presId="urn:microsoft.com/office/officeart/2005/8/layout/vList5"/>
    <dgm:cxn modelId="{152CD9ED-63ED-427D-BE5F-F468766F8909}" type="presParOf" srcId="{45B389DA-D263-4D94-93A8-E68C396DAAE0}" destId="{25796A99-3AC8-414F-9877-07020CE88735}" srcOrd="0" destOrd="0" presId="urn:microsoft.com/office/officeart/2005/8/layout/vList5"/>
    <dgm:cxn modelId="{4C1995C3-E2DF-4A62-BE72-CE26EA19D843}" type="presParOf" srcId="{45B389DA-D263-4D94-93A8-E68C396DAAE0}" destId="{E776604E-2D7C-4D3C-9CAC-D7CC4AC93F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4324D4-65FF-47FC-8D23-3ACD17E086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6B12A8-9070-4C89-91A3-C19CC2E63CB1}">
      <dgm:prSet/>
      <dgm:spPr/>
      <dgm:t>
        <a:bodyPr/>
        <a:lstStyle/>
        <a:p>
          <a:pPr rtl="0"/>
          <a:r>
            <a:rPr lang="en-US" dirty="0" smtClean="0"/>
            <a:t>The Blackboard/Eagle Online instruction software can be modified by an instructor to lengthen the amount of time given to a specific student for testing.  </a:t>
          </a:r>
          <a:endParaRPr lang="en-US" dirty="0"/>
        </a:p>
      </dgm:t>
    </dgm:pt>
    <dgm:pt modelId="{8014F67E-8C3F-4340-87B4-89DA79CE80C7}" type="parTrans" cxnId="{3312108D-A35A-410A-B25D-F5C10F546F27}">
      <dgm:prSet/>
      <dgm:spPr/>
      <dgm:t>
        <a:bodyPr/>
        <a:lstStyle/>
        <a:p>
          <a:endParaRPr lang="en-US"/>
        </a:p>
      </dgm:t>
    </dgm:pt>
    <dgm:pt modelId="{EAA26B3B-38C4-4C35-B5E7-DAB6B1FCD1AA}" type="sibTrans" cxnId="{3312108D-A35A-410A-B25D-F5C10F546F27}">
      <dgm:prSet/>
      <dgm:spPr/>
      <dgm:t>
        <a:bodyPr/>
        <a:lstStyle/>
        <a:p>
          <a:endParaRPr lang="en-US"/>
        </a:p>
      </dgm:t>
    </dgm:pt>
    <dgm:pt modelId="{EA3F3BE5-7D72-4B50-8E95-24D6916B279D}">
      <dgm:prSet/>
      <dgm:spPr/>
      <dgm:t>
        <a:bodyPr/>
        <a:lstStyle/>
        <a:p>
          <a:pPr rtl="0"/>
          <a:r>
            <a:rPr lang="en-US" dirty="0" smtClean="0"/>
            <a:t>If uncertain about how to provide accommodations for an online course contact the your Ability Services Office.</a:t>
          </a:r>
          <a:endParaRPr lang="en-US" dirty="0"/>
        </a:p>
      </dgm:t>
    </dgm:pt>
    <dgm:pt modelId="{BDFD3ECD-538A-4D69-AE7F-C3C3C25FFB5B}" type="parTrans" cxnId="{2B3B8714-9E50-448D-9BD0-0C51D2D93A09}">
      <dgm:prSet/>
      <dgm:spPr/>
      <dgm:t>
        <a:bodyPr/>
        <a:lstStyle/>
        <a:p>
          <a:endParaRPr lang="en-US"/>
        </a:p>
      </dgm:t>
    </dgm:pt>
    <dgm:pt modelId="{60F8EA85-C44C-41FD-AFDF-DA999E5A6D97}" type="sibTrans" cxnId="{2B3B8714-9E50-448D-9BD0-0C51D2D93A09}">
      <dgm:prSet/>
      <dgm:spPr/>
      <dgm:t>
        <a:bodyPr/>
        <a:lstStyle/>
        <a:p>
          <a:endParaRPr lang="en-US"/>
        </a:p>
      </dgm:t>
    </dgm:pt>
    <dgm:pt modelId="{C98AAFA1-7537-4E80-993E-D30F195385BA}">
      <dgm:prSet/>
      <dgm:spPr/>
      <dgm:t>
        <a:bodyPr/>
        <a:lstStyle/>
        <a:p>
          <a:pPr rtl="0"/>
          <a:r>
            <a:rPr lang="en-US" dirty="0" smtClean="0"/>
            <a:t>If unsure how to modify the test time online call 713-718-5275 and select option #3 (during typical office hours).  Instructors can also complete the </a:t>
          </a:r>
          <a:r>
            <a:rPr lang="en-US" dirty="0" smtClean="0">
              <a:hlinkClick xmlns:r="http://schemas.openxmlformats.org/officeDocument/2006/relationships" r:id="rId1"/>
            </a:rPr>
            <a:t>online help form </a:t>
          </a:r>
          <a:r>
            <a:rPr lang="en-US" dirty="0" smtClean="0"/>
            <a:t>at https://online-03.hccs.edu/Vista_Admin/</a:t>
          </a:r>
        </a:p>
        <a:p>
          <a:pPr rtl="0"/>
          <a:endParaRPr lang="en-US" dirty="0"/>
        </a:p>
      </dgm:t>
    </dgm:pt>
    <dgm:pt modelId="{BA800759-C0E5-4D74-9155-A945B1291892}" type="parTrans" cxnId="{82045221-A093-43F3-BF9F-247F4F9F2C52}">
      <dgm:prSet/>
      <dgm:spPr/>
      <dgm:t>
        <a:bodyPr/>
        <a:lstStyle/>
        <a:p>
          <a:endParaRPr lang="en-US"/>
        </a:p>
      </dgm:t>
    </dgm:pt>
    <dgm:pt modelId="{C5A1DED1-A617-465E-B978-851A06CF1F7B}" type="sibTrans" cxnId="{82045221-A093-43F3-BF9F-247F4F9F2C52}">
      <dgm:prSet/>
      <dgm:spPr/>
      <dgm:t>
        <a:bodyPr/>
        <a:lstStyle/>
        <a:p>
          <a:endParaRPr lang="en-US"/>
        </a:p>
      </dgm:t>
    </dgm:pt>
    <dgm:pt modelId="{D330F049-E57C-4198-A2FA-9F6982F32DA3}" type="pres">
      <dgm:prSet presAssocID="{124324D4-65FF-47FC-8D23-3ACD17E086F8}" presName="linear" presStyleCnt="0">
        <dgm:presLayoutVars>
          <dgm:animLvl val="lvl"/>
          <dgm:resizeHandles val="exact"/>
        </dgm:presLayoutVars>
      </dgm:prSet>
      <dgm:spPr/>
      <dgm:t>
        <a:bodyPr/>
        <a:lstStyle/>
        <a:p>
          <a:endParaRPr lang="en-US"/>
        </a:p>
      </dgm:t>
    </dgm:pt>
    <dgm:pt modelId="{4B071D3E-4491-42F6-BD63-9CD1C44161D4}" type="pres">
      <dgm:prSet presAssocID="{9F6B12A8-9070-4C89-91A3-C19CC2E63CB1}" presName="parentText" presStyleLbl="node1" presStyleIdx="0" presStyleCnt="3">
        <dgm:presLayoutVars>
          <dgm:chMax val="0"/>
          <dgm:bulletEnabled val="1"/>
        </dgm:presLayoutVars>
      </dgm:prSet>
      <dgm:spPr/>
      <dgm:t>
        <a:bodyPr/>
        <a:lstStyle/>
        <a:p>
          <a:endParaRPr lang="en-US"/>
        </a:p>
      </dgm:t>
    </dgm:pt>
    <dgm:pt modelId="{8C525479-47A1-48D6-BA97-837C4F32271D}" type="pres">
      <dgm:prSet presAssocID="{EAA26B3B-38C4-4C35-B5E7-DAB6B1FCD1AA}" presName="spacer" presStyleCnt="0"/>
      <dgm:spPr/>
    </dgm:pt>
    <dgm:pt modelId="{2F862176-A29F-4F21-9A5E-272BE4970F23}" type="pres">
      <dgm:prSet presAssocID="{EA3F3BE5-7D72-4B50-8E95-24D6916B279D}" presName="parentText" presStyleLbl="node1" presStyleIdx="1" presStyleCnt="3">
        <dgm:presLayoutVars>
          <dgm:chMax val="0"/>
          <dgm:bulletEnabled val="1"/>
        </dgm:presLayoutVars>
      </dgm:prSet>
      <dgm:spPr/>
      <dgm:t>
        <a:bodyPr/>
        <a:lstStyle/>
        <a:p>
          <a:endParaRPr lang="en-US"/>
        </a:p>
      </dgm:t>
    </dgm:pt>
    <dgm:pt modelId="{87A15FB0-8D32-4E5F-9177-54AE9246B7A9}" type="pres">
      <dgm:prSet presAssocID="{60F8EA85-C44C-41FD-AFDF-DA999E5A6D97}" presName="spacer" presStyleCnt="0"/>
      <dgm:spPr/>
    </dgm:pt>
    <dgm:pt modelId="{21FEACB5-C232-4AAC-B791-D7028EB8130E}" type="pres">
      <dgm:prSet presAssocID="{C98AAFA1-7537-4E80-993E-D30F195385BA}" presName="parentText" presStyleLbl="node1" presStyleIdx="2" presStyleCnt="3">
        <dgm:presLayoutVars>
          <dgm:chMax val="0"/>
          <dgm:bulletEnabled val="1"/>
        </dgm:presLayoutVars>
      </dgm:prSet>
      <dgm:spPr/>
      <dgm:t>
        <a:bodyPr/>
        <a:lstStyle/>
        <a:p>
          <a:endParaRPr lang="en-US"/>
        </a:p>
      </dgm:t>
    </dgm:pt>
  </dgm:ptLst>
  <dgm:cxnLst>
    <dgm:cxn modelId="{2B3B8714-9E50-448D-9BD0-0C51D2D93A09}" srcId="{124324D4-65FF-47FC-8D23-3ACD17E086F8}" destId="{EA3F3BE5-7D72-4B50-8E95-24D6916B279D}" srcOrd="1" destOrd="0" parTransId="{BDFD3ECD-538A-4D69-AE7F-C3C3C25FFB5B}" sibTransId="{60F8EA85-C44C-41FD-AFDF-DA999E5A6D97}"/>
    <dgm:cxn modelId="{B15A4759-8CC9-497E-9C1E-3B223DA20B70}" type="presOf" srcId="{C98AAFA1-7537-4E80-993E-D30F195385BA}" destId="{21FEACB5-C232-4AAC-B791-D7028EB8130E}" srcOrd="0" destOrd="0" presId="urn:microsoft.com/office/officeart/2005/8/layout/vList2"/>
    <dgm:cxn modelId="{82045221-A093-43F3-BF9F-247F4F9F2C52}" srcId="{124324D4-65FF-47FC-8D23-3ACD17E086F8}" destId="{C98AAFA1-7537-4E80-993E-D30F195385BA}" srcOrd="2" destOrd="0" parTransId="{BA800759-C0E5-4D74-9155-A945B1291892}" sibTransId="{C5A1DED1-A617-465E-B978-851A06CF1F7B}"/>
    <dgm:cxn modelId="{3312108D-A35A-410A-B25D-F5C10F546F27}" srcId="{124324D4-65FF-47FC-8D23-3ACD17E086F8}" destId="{9F6B12A8-9070-4C89-91A3-C19CC2E63CB1}" srcOrd="0" destOrd="0" parTransId="{8014F67E-8C3F-4340-87B4-89DA79CE80C7}" sibTransId="{EAA26B3B-38C4-4C35-B5E7-DAB6B1FCD1AA}"/>
    <dgm:cxn modelId="{4956854B-1443-4037-A36F-7F92DB9DB912}" type="presOf" srcId="{9F6B12A8-9070-4C89-91A3-C19CC2E63CB1}" destId="{4B071D3E-4491-42F6-BD63-9CD1C44161D4}" srcOrd="0" destOrd="0" presId="urn:microsoft.com/office/officeart/2005/8/layout/vList2"/>
    <dgm:cxn modelId="{9C2CA37D-914E-4C61-9FFC-096484CA785B}" type="presOf" srcId="{124324D4-65FF-47FC-8D23-3ACD17E086F8}" destId="{D330F049-E57C-4198-A2FA-9F6982F32DA3}" srcOrd="0" destOrd="0" presId="urn:microsoft.com/office/officeart/2005/8/layout/vList2"/>
    <dgm:cxn modelId="{BCA40660-BE06-450A-8957-FAFE505356BF}" type="presOf" srcId="{EA3F3BE5-7D72-4B50-8E95-24D6916B279D}" destId="{2F862176-A29F-4F21-9A5E-272BE4970F23}" srcOrd="0" destOrd="0" presId="urn:microsoft.com/office/officeart/2005/8/layout/vList2"/>
    <dgm:cxn modelId="{6E2972A7-86F4-4FB3-8421-E39C58593BF5}" type="presParOf" srcId="{D330F049-E57C-4198-A2FA-9F6982F32DA3}" destId="{4B071D3E-4491-42F6-BD63-9CD1C44161D4}" srcOrd="0" destOrd="0" presId="urn:microsoft.com/office/officeart/2005/8/layout/vList2"/>
    <dgm:cxn modelId="{F491843E-348E-46E8-9616-9F818C0C7A84}" type="presParOf" srcId="{D330F049-E57C-4198-A2FA-9F6982F32DA3}" destId="{8C525479-47A1-48D6-BA97-837C4F32271D}" srcOrd="1" destOrd="0" presId="urn:microsoft.com/office/officeart/2005/8/layout/vList2"/>
    <dgm:cxn modelId="{A0877289-32BC-489A-AE6B-FE0F2DE281A5}" type="presParOf" srcId="{D330F049-E57C-4198-A2FA-9F6982F32DA3}" destId="{2F862176-A29F-4F21-9A5E-272BE4970F23}" srcOrd="2" destOrd="0" presId="urn:microsoft.com/office/officeart/2005/8/layout/vList2"/>
    <dgm:cxn modelId="{8D65736A-878B-4345-8520-655E88EAB77E}" type="presParOf" srcId="{D330F049-E57C-4198-A2FA-9F6982F32DA3}" destId="{87A15FB0-8D32-4E5F-9177-54AE9246B7A9}" srcOrd="3" destOrd="0" presId="urn:microsoft.com/office/officeart/2005/8/layout/vList2"/>
    <dgm:cxn modelId="{5BB04D93-D183-4995-950D-67101B7C6CBE}" type="presParOf" srcId="{D330F049-E57C-4198-A2FA-9F6982F32DA3}" destId="{21FEACB5-C232-4AAC-B791-D7028EB813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84C7DA5-CAA4-4C81-8E2B-F244EA92A3C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6B827BE-D9E7-4165-A38B-4130FB7EE05F}">
      <dgm:prSet/>
      <dgm:spPr/>
      <dgm:t>
        <a:bodyPr/>
        <a:lstStyle/>
        <a:p>
          <a:pPr rtl="0"/>
          <a:r>
            <a:rPr lang="en-US" dirty="0" smtClean="0"/>
            <a:t>An ADA student provides an accommodation letter several weeks AFTER the semester began.  He states that he should be allowed to retake an exam he already took a week ago; but this time WITH accommodations.  Do I have to allow him to retest?  </a:t>
          </a:r>
          <a:endParaRPr lang="en-US" dirty="0"/>
        </a:p>
      </dgm:t>
    </dgm:pt>
    <dgm:pt modelId="{1E82D9D7-BE39-4531-9381-4CDF58472B45}" type="parTrans" cxnId="{78B56651-433C-4435-9EBF-A1124016D7B3}">
      <dgm:prSet/>
      <dgm:spPr/>
      <dgm:t>
        <a:bodyPr/>
        <a:lstStyle/>
        <a:p>
          <a:endParaRPr lang="en-US"/>
        </a:p>
      </dgm:t>
    </dgm:pt>
    <dgm:pt modelId="{FAC0438A-E060-466F-A025-6B88663BE990}" type="sibTrans" cxnId="{78B56651-433C-4435-9EBF-A1124016D7B3}">
      <dgm:prSet/>
      <dgm:spPr/>
      <dgm:t>
        <a:bodyPr/>
        <a:lstStyle/>
        <a:p>
          <a:endParaRPr lang="en-US"/>
        </a:p>
      </dgm:t>
    </dgm:pt>
    <dgm:pt modelId="{4BB70A81-4A08-4A07-AC16-6370D0CC1B0D}">
      <dgm:prSet/>
      <dgm:spPr/>
      <dgm:t>
        <a:bodyPr/>
        <a:lstStyle/>
        <a:p>
          <a:pPr rtl="0"/>
          <a:r>
            <a:rPr lang="en-US" dirty="0" smtClean="0"/>
            <a:t>NO.  An Instructor cannot provide reasonable accommodations </a:t>
          </a:r>
          <a:r>
            <a:rPr lang="en-US" u="sng" dirty="0" smtClean="0"/>
            <a:t>until</a:t>
          </a:r>
          <a:r>
            <a:rPr lang="en-US" dirty="0" smtClean="0"/>
            <a:t> the student has submitted his accommodation letter.  </a:t>
          </a:r>
          <a:endParaRPr lang="en-US" dirty="0"/>
        </a:p>
      </dgm:t>
    </dgm:pt>
    <dgm:pt modelId="{A3C7EAFB-7990-4CE2-849A-6269C462C303}" type="parTrans" cxnId="{DD4B90B3-82A4-4E69-8C63-508FCEC4C3B5}">
      <dgm:prSet/>
      <dgm:spPr/>
      <dgm:t>
        <a:bodyPr/>
        <a:lstStyle/>
        <a:p>
          <a:endParaRPr lang="en-US"/>
        </a:p>
      </dgm:t>
    </dgm:pt>
    <dgm:pt modelId="{D739A418-883D-490D-B326-9F292A44F239}" type="sibTrans" cxnId="{DD4B90B3-82A4-4E69-8C63-508FCEC4C3B5}">
      <dgm:prSet/>
      <dgm:spPr/>
      <dgm:t>
        <a:bodyPr/>
        <a:lstStyle/>
        <a:p>
          <a:endParaRPr lang="en-US"/>
        </a:p>
      </dgm:t>
    </dgm:pt>
    <dgm:pt modelId="{9C9A244A-396D-41E1-B687-CACEC7215679}">
      <dgm:prSet/>
      <dgm:spPr/>
      <dgm:t>
        <a:bodyPr/>
        <a:lstStyle/>
        <a:p>
          <a:pPr rtl="0"/>
          <a:endParaRPr lang="en-US" dirty="0"/>
        </a:p>
      </dgm:t>
    </dgm:pt>
    <dgm:pt modelId="{32899705-AAC0-42CD-8820-18F0DC6F388A}" type="parTrans" cxnId="{4112E8F2-B229-4A22-BA30-7AA1B96A3220}">
      <dgm:prSet/>
      <dgm:spPr/>
      <dgm:t>
        <a:bodyPr/>
        <a:lstStyle/>
        <a:p>
          <a:endParaRPr lang="en-US"/>
        </a:p>
      </dgm:t>
    </dgm:pt>
    <dgm:pt modelId="{C879B811-1965-4539-BB8F-B690DD8B24C3}" type="sibTrans" cxnId="{4112E8F2-B229-4A22-BA30-7AA1B96A3220}">
      <dgm:prSet/>
      <dgm:spPr/>
      <dgm:t>
        <a:bodyPr/>
        <a:lstStyle/>
        <a:p>
          <a:endParaRPr lang="en-US"/>
        </a:p>
      </dgm:t>
    </dgm:pt>
    <dgm:pt modelId="{F06CCB24-F07F-42DA-B75E-C9B13623E135}">
      <dgm:prSet/>
      <dgm:spPr/>
      <dgm:t>
        <a:bodyPr/>
        <a:lstStyle/>
        <a:p>
          <a:pPr rtl="0"/>
          <a:endParaRPr lang="en-US" dirty="0"/>
        </a:p>
      </dgm:t>
    </dgm:pt>
    <dgm:pt modelId="{497B5F36-AD69-4006-BC00-86815754BF53}" type="parTrans" cxnId="{354ACF02-D24D-4EED-9215-066E57DBA320}">
      <dgm:prSet/>
      <dgm:spPr/>
      <dgm:t>
        <a:bodyPr/>
        <a:lstStyle/>
        <a:p>
          <a:endParaRPr lang="en-US"/>
        </a:p>
      </dgm:t>
    </dgm:pt>
    <dgm:pt modelId="{C2F9CB74-00B4-46E2-8187-1507FC86AA4B}" type="sibTrans" cxnId="{354ACF02-D24D-4EED-9215-066E57DBA320}">
      <dgm:prSet/>
      <dgm:spPr/>
      <dgm:t>
        <a:bodyPr/>
        <a:lstStyle/>
        <a:p>
          <a:endParaRPr lang="en-US"/>
        </a:p>
      </dgm:t>
    </dgm:pt>
    <dgm:pt modelId="{CD083644-4478-47FE-92EA-C96002273857}" type="pres">
      <dgm:prSet presAssocID="{684C7DA5-CAA4-4C81-8E2B-F244EA92A3C5}" presName="Name0" presStyleCnt="0">
        <dgm:presLayoutVars>
          <dgm:dir/>
          <dgm:animLvl val="lvl"/>
          <dgm:resizeHandles val="exact"/>
        </dgm:presLayoutVars>
      </dgm:prSet>
      <dgm:spPr/>
      <dgm:t>
        <a:bodyPr/>
        <a:lstStyle/>
        <a:p>
          <a:endParaRPr lang="en-US"/>
        </a:p>
      </dgm:t>
    </dgm:pt>
    <dgm:pt modelId="{22805F5E-12FD-47A3-95B4-7923BD91DE95}" type="pres">
      <dgm:prSet presAssocID="{B6B827BE-D9E7-4165-A38B-4130FB7EE05F}" presName="linNode" presStyleCnt="0"/>
      <dgm:spPr/>
    </dgm:pt>
    <dgm:pt modelId="{8FFA301D-2D84-4D9C-86BF-21E6457FF90C}" type="pres">
      <dgm:prSet presAssocID="{B6B827BE-D9E7-4165-A38B-4130FB7EE05F}" presName="parentText" presStyleLbl="node1" presStyleIdx="0" presStyleCnt="1">
        <dgm:presLayoutVars>
          <dgm:chMax val="1"/>
          <dgm:bulletEnabled val="1"/>
        </dgm:presLayoutVars>
      </dgm:prSet>
      <dgm:spPr/>
      <dgm:t>
        <a:bodyPr/>
        <a:lstStyle/>
        <a:p>
          <a:endParaRPr lang="en-US"/>
        </a:p>
      </dgm:t>
    </dgm:pt>
    <dgm:pt modelId="{0A2126B4-6D39-424C-907A-F2CF2AA95D8E}" type="pres">
      <dgm:prSet presAssocID="{B6B827BE-D9E7-4165-A38B-4130FB7EE05F}" presName="descendantText" presStyleLbl="alignAccFollowNode1" presStyleIdx="0" presStyleCnt="1">
        <dgm:presLayoutVars>
          <dgm:bulletEnabled val="1"/>
        </dgm:presLayoutVars>
      </dgm:prSet>
      <dgm:spPr/>
      <dgm:t>
        <a:bodyPr/>
        <a:lstStyle/>
        <a:p>
          <a:endParaRPr lang="en-US"/>
        </a:p>
      </dgm:t>
    </dgm:pt>
  </dgm:ptLst>
  <dgm:cxnLst>
    <dgm:cxn modelId="{A41FDA78-6AE5-4E77-B448-F1C3B2BEEA45}" type="presOf" srcId="{4BB70A81-4A08-4A07-AC16-6370D0CC1B0D}" destId="{0A2126B4-6D39-424C-907A-F2CF2AA95D8E}" srcOrd="0" destOrd="0" presId="urn:microsoft.com/office/officeart/2005/8/layout/vList5"/>
    <dgm:cxn modelId="{059CAEAB-05EA-41F4-9D6C-36DDEE3A24E4}" type="presOf" srcId="{9C9A244A-396D-41E1-B687-CACEC7215679}" destId="{0A2126B4-6D39-424C-907A-F2CF2AA95D8E}" srcOrd="0" destOrd="1" presId="urn:microsoft.com/office/officeart/2005/8/layout/vList5"/>
    <dgm:cxn modelId="{354ACF02-D24D-4EED-9215-066E57DBA320}" srcId="{B6B827BE-D9E7-4165-A38B-4130FB7EE05F}" destId="{F06CCB24-F07F-42DA-B75E-C9B13623E135}" srcOrd="1" destOrd="0" parTransId="{497B5F36-AD69-4006-BC00-86815754BF53}" sibTransId="{C2F9CB74-00B4-46E2-8187-1507FC86AA4B}"/>
    <dgm:cxn modelId="{4112E8F2-B229-4A22-BA30-7AA1B96A3220}" srcId="{4BB70A81-4A08-4A07-AC16-6370D0CC1B0D}" destId="{9C9A244A-396D-41E1-B687-CACEC7215679}" srcOrd="0" destOrd="0" parTransId="{32899705-AAC0-42CD-8820-18F0DC6F388A}" sibTransId="{C879B811-1965-4539-BB8F-B690DD8B24C3}"/>
    <dgm:cxn modelId="{72D542AE-925F-4286-A5AB-D389D78A1B3A}" type="presOf" srcId="{F06CCB24-F07F-42DA-B75E-C9B13623E135}" destId="{0A2126B4-6D39-424C-907A-F2CF2AA95D8E}" srcOrd="0" destOrd="2" presId="urn:microsoft.com/office/officeart/2005/8/layout/vList5"/>
    <dgm:cxn modelId="{A4ED7EA5-A598-417C-9FF5-937847DB2D05}" type="presOf" srcId="{B6B827BE-D9E7-4165-A38B-4130FB7EE05F}" destId="{8FFA301D-2D84-4D9C-86BF-21E6457FF90C}" srcOrd="0" destOrd="0" presId="urn:microsoft.com/office/officeart/2005/8/layout/vList5"/>
    <dgm:cxn modelId="{78B56651-433C-4435-9EBF-A1124016D7B3}" srcId="{684C7DA5-CAA4-4C81-8E2B-F244EA92A3C5}" destId="{B6B827BE-D9E7-4165-A38B-4130FB7EE05F}" srcOrd="0" destOrd="0" parTransId="{1E82D9D7-BE39-4531-9381-4CDF58472B45}" sibTransId="{FAC0438A-E060-466F-A025-6B88663BE990}"/>
    <dgm:cxn modelId="{DD4B90B3-82A4-4E69-8C63-508FCEC4C3B5}" srcId="{B6B827BE-D9E7-4165-A38B-4130FB7EE05F}" destId="{4BB70A81-4A08-4A07-AC16-6370D0CC1B0D}" srcOrd="0" destOrd="0" parTransId="{A3C7EAFB-7990-4CE2-849A-6269C462C303}" sibTransId="{D739A418-883D-490D-B326-9F292A44F239}"/>
    <dgm:cxn modelId="{3483F75A-19FE-4D21-AF2D-DFBCF95E6A4C}" type="presOf" srcId="{684C7DA5-CAA4-4C81-8E2B-F244EA92A3C5}" destId="{CD083644-4478-47FE-92EA-C96002273857}" srcOrd="0" destOrd="0" presId="urn:microsoft.com/office/officeart/2005/8/layout/vList5"/>
    <dgm:cxn modelId="{5A2F8B02-65F2-4083-9433-999910619A93}" type="presParOf" srcId="{CD083644-4478-47FE-92EA-C96002273857}" destId="{22805F5E-12FD-47A3-95B4-7923BD91DE95}" srcOrd="0" destOrd="0" presId="urn:microsoft.com/office/officeart/2005/8/layout/vList5"/>
    <dgm:cxn modelId="{96CCCC0F-331E-4E09-969B-4E535042E082}" type="presParOf" srcId="{22805F5E-12FD-47A3-95B4-7923BD91DE95}" destId="{8FFA301D-2D84-4D9C-86BF-21E6457FF90C}" srcOrd="0" destOrd="0" presId="urn:microsoft.com/office/officeart/2005/8/layout/vList5"/>
    <dgm:cxn modelId="{B97BC973-C5B4-41C7-906E-8F5E7328AC87}" type="presParOf" srcId="{22805F5E-12FD-47A3-95B4-7923BD91DE95}" destId="{0A2126B4-6D39-424C-907A-F2CF2AA95D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E7169A-05EF-46E0-AA8C-F4541D76320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E6C0F6-0615-4008-8C26-28771BEAFB9C}">
      <dgm:prSet/>
      <dgm:spPr/>
      <dgm:t>
        <a:bodyPr/>
        <a:lstStyle/>
        <a:p>
          <a:pPr rtl="0"/>
          <a:r>
            <a:rPr lang="en-US" dirty="0" smtClean="0"/>
            <a:t>I received an accommodation letter from a student.  It says he needs additional time to complete “in class written assignments.”  Does that include homework assignments?  </a:t>
          </a:r>
          <a:endParaRPr lang="en-US" dirty="0"/>
        </a:p>
      </dgm:t>
    </dgm:pt>
    <dgm:pt modelId="{EFAB476C-3932-46CC-B56A-96DFF2C24CF7}" type="parTrans" cxnId="{6746C769-EDD0-48A1-83ED-EE5A5F7A1C13}">
      <dgm:prSet/>
      <dgm:spPr/>
      <dgm:t>
        <a:bodyPr/>
        <a:lstStyle/>
        <a:p>
          <a:endParaRPr lang="en-US"/>
        </a:p>
      </dgm:t>
    </dgm:pt>
    <dgm:pt modelId="{9EDC5297-A02F-44C9-A2B8-51C775DD13B6}" type="sibTrans" cxnId="{6746C769-EDD0-48A1-83ED-EE5A5F7A1C13}">
      <dgm:prSet/>
      <dgm:spPr/>
      <dgm:t>
        <a:bodyPr/>
        <a:lstStyle/>
        <a:p>
          <a:endParaRPr lang="en-US"/>
        </a:p>
      </dgm:t>
    </dgm:pt>
    <dgm:pt modelId="{1AAAAAB0-802E-4619-A277-1BCD91D30A1B}">
      <dgm:prSet/>
      <dgm:spPr/>
      <dgm:t>
        <a:bodyPr/>
        <a:lstStyle/>
        <a:p>
          <a:pPr rtl="0"/>
          <a:r>
            <a:rPr lang="en-US" dirty="0" smtClean="0"/>
            <a:t>NO.  The letter clearly states it applies to assignments that are to be completed during class time only.</a:t>
          </a:r>
          <a:endParaRPr lang="en-US" dirty="0"/>
        </a:p>
      </dgm:t>
    </dgm:pt>
    <dgm:pt modelId="{128B03AE-DF34-4146-A24A-9C3F721658EA}" type="parTrans" cxnId="{0A0A5563-CB90-490C-8FA6-171AAA7D7064}">
      <dgm:prSet/>
      <dgm:spPr/>
      <dgm:t>
        <a:bodyPr/>
        <a:lstStyle/>
        <a:p>
          <a:endParaRPr lang="en-US"/>
        </a:p>
      </dgm:t>
    </dgm:pt>
    <dgm:pt modelId="{C0724B76-16B4-44DC-9E99-5BC1C11F93E1}" type="sibTrans" cxnId="{0A0A5563-CB90-490C-8FA6-171AAA7D7064}">
      <dgm:prSet/>
      <dgm:spPr/>
      <dgm:t>
        <a:bodyPr/>
        <a:lstStyle/>
        <a:p>
          <a:endParaRPr lang="en-US"/>
        </a:p>
      </dgm:t>
    </dgm:pt>
    <dgm:pt modelId="{B3EAA8DF-9D05-440A-9ED9-2E4C94AF461E}">
      <dgm:prSet/>
      <dgm:spPr/>
      <dgm:t>
        <a:bodyPr/>
        <a:lstStyle/>
        <a:p>
          <a:pPr rtl="0"/>
          <a:endParaRPr lang="en-US" dirty="0"/>
        </a:p>
      </dgm:t>
    </dgm:pt>
    <dgm:pt modelId="{9790C4E5-2FE3-4AAB-A816-4F1C21F16926}" type="parTrans" cxnId="{0E2ACDE5-BF58-461E-88AB-5DE7D2890200}">
      <dgm:prSet/>
      <dgm:spPr/>
      <dgm:t>
        <a:bodyPr/>
        <a:lstStyle/>
        <a:p>
          <a:endParaRPr lang="en-US"/>
        </a:p>
      </dgm:t>
    </dgm:pt>
    <dgm:pt modelId="{CAC67A43-0138-4828-A3AA-89A13092A43E}" type="sibTrans" cxnId="{0E2ACDE5-BF58-461E-88AB-5DE7D2890200}">
      <dgm:prSet/>
      <dgm:spPr/>
      <dgm:t>
        <a:bodyPr/>
        <a:lstStyle/>
        <a:p>
          <a:endParaRPr lang="en-US"/>
        </a:p>
      </dgm:t>
    </dgm:pt>
    <dgm:pt modelId="{0D2E43C3-1FEE-44A3-9C68-16FFEE981BC3}">
      <dgm:prSet/>
      <dgm:spPr/>
      <dgm:t>
        <a:bodyPr/>
        <a:lstStyle/>
        <a:p>
          <a:pPr rtl="0"/>
          <a:endParaRPr lang="en-US" dirty="0"/>
        </a:p>
      </dgm:t>
    </dgm:pt>
    <dgm:pt modelId="{F4840045-0AC8-4C8A-B2AA-1118E9B7CDB7}" type="parTrans" cxnId="{1655C674-20C7-4B49-8620-3DC80BC8269E}">
      <dgm:prSet/>
      <dgm:spPr/>
      <dgm:t>
        <a:bodyPr/>
        <a:lstStyle/>
        <a:p>
          <a:endParaRPr lang="en-US"/>
        </a:p>
      </dgm:t>
    </dgm:pt>
    <dgm:pt modelId="{2AE060BB-FA1D-491D-8113-01FDF6DE5A70}" type="sibTrans" cxnId="{1655C674-20C7-4B49-8620-3DC80BC8269E}">
      <dgm:prSet/>
      <dgm:spPr/>
      <dgm:t>
        <a:bodyPr/>
        <a:lstStyle/>
        <a:p>
          <a:endParaRPr lang="en-US"/>
        </a:p>
      </dgm:t>
    </dgm:pt>
    <dgm:pt modelId="{A788FDCD-B95D-4839-8E11-497BB6D3B0A7}" type="pres">
      <dgm:prSet presAssocID="{14E7169A-05EF-46E0-AA8C-F4541D763206}" presName="Name0" presStyleCnt="0">
        <dgm:presLayoutVars>
          <dgm:dir/>
          <dgm:animLvl val="lvl"/>
          <dgm:resizeHandles val="exact"/>
        </dgm:presLayoutVars>
      </dgm:prSet>
      <dgm:spPr/>
      <dgm:t>
        <a:bodyPr/>
        <a:lstStyle/>
        <a:p>
          <a:endParaRPr lang="en-US"/>
        </a:p>
      </dgm:t>
    </dgm:pt>
    <dgm:pt modelId="{43B78C9C-FC7D-4B34-AA5D-896A81583D3B}" type="pres">
      <dgm:prSet presAssocID="{3CE6C0F6-0615-4008-8C26-28771BEAFB9C}" presName="linNode" presStyleCnt="0"/>
      <dgm:spPr/>
    </dgm:pt>
    <dgm:pt modelId="{5222FB43-8407-4161-87F5-BFAF721C9E20}" type="pres">
      <dgm:prSet presAssocID="{3CE6C0F6-0615-4008-8C26-28771BEAFB9C}" presName="parentText" presStyleLbl="node1" presStyleIdx="0" presStyleCnt="1">
        <dgm:presLayoutVars>
          <dgm:chMax val="1"/>
          <dgm:bulletEnabled val="1"/>
        </dgm:presLayoutVars>
      </dgm:prSet>
      <dgm:spPr/>
      <dgm:t>
        <a:bodyPr/>
        <a:lstStyle/>
        <a:p>
          <a:endParaRPr lang="en-US"/>
        </a:p>
      </dgm:t>
    </dgm:pt>
    <dgm:pt modelId="{E06A840B-3CE2-4F5B-8414-1B6C12D207B5}" type="pres">
      <dgm:prSet presAssocID="{3CE6C0F6-0615-4008-8C26-28771BEAFB9C}" presName="descendantText" presStyleLbl="alignAccFollowNode1" presStyleIdx="0" presStyleCnt="1">
        <dgm:presLayoutVars>
          <dgm:bulletEnabled val="1"/>
        </dgm:presLayoutVars>
      </dgm:prSet>
      <dgm:spPr/>
      <dgm:t>
        <a:bodyPr/>
        <a:lstStyle/>
        <a:p>
          <a:endParaRPr lang="en-US"/>
        </a:p>
      </dgm:t>
    </dgm:pt>
  </dgm:ptLst>
  <dgm:cxnLst>
    <dgm:cxn modelId="{0A0A5563-CB90-490C-8FA6-171AAA7D7064}" srcId="{3CE6C0F6-0615-4008-8C26-28771BEAFB9C}" destId="{1AAAAAB0-802E-4619-A277-1BCD91D30A1B}" srcOrd="0" destOrd="0" parTransId="{128B03AE-DF34-4146-A24A-9C3F721658EA}" sibTransId="{C0724B76-16B4-44DC-9E99-5BC1C11F93E1}"/>
    <dgm:cxn modelId="{6E43BE6D-D9B2-45D1-890C-2E104560CD05}" type="presOf" srcId="{1AAAAAB0-802E-4619-A277-1BCD91D30A1B}" destId="{E06A840B-3CE2-4F5B-8414-1B6C12D207B5}" srcOrd="0" destOrd="0" presId="urn:microsoft.com/office/officeart/2005/8/layout/vList5"/>
    <dgm:cxn modelId="{1655C674-20C7-4B49-8620-3DC80BC8269E}" srcId="{3CE6C0F6-0615-4008-8C26-28771BEAFB9C}" destId="{0D2E43C3-1FEE-44A3-9C68-16FFEE981BC3}" srcOrd="1" destOrd="0" parTransId="{F4840045-0AC8-4C8A-B2AA-1118E9B7CDB7}" sibTransId="{2AE060BB-FA1D-491D-8113-01FDF6DE5A70}"/>
    <dgm:cxn modelId="{DD7AA106-BFC7-4FA8-BC05-40508AEA78BE}" type="presOf" srcId="{B3EAA8DF-9D05-440A-9ED9-2E4C94AF461E}" destId="{E06A840B-3CE2-4F5B-8414-1B6C12D207B5}" srcOrd="0" destOrd="1" presId="urn:microsoft.com/office/officeart/2005/8/layout/vList5"/>
    <dgm:cxn modelId="{6746C769-EDD0-48A1-83ED-EE5A5F7A1C13}" srcId="{14E7169A-05EF-46E0-AA8C-F4541D763206}" destId="{3CE6C0F6-0615-4008-8C26-28771BEAFB9C}" srcOrd="0" destOrd="0" parTransId="{EFAB476C-3932-46CC-B56A-96DFF2C24CF7}" sibTransId="{9EDC5297-A02F-44C9-A2B8-51C775DD13B6}"/>
    <dgm:cxn modelId="{C498FD65-844A-47DA-A7C3-759A726FFAE8}" type="presOf" srcId="{3CE6C0F6-0615-4008-8C26-28771BEAFB9C}" destId="{5222FB43-8407-4161-87F5-BFAF721C9E20}" srcOrd="0" destOrd="0" presId="urn:microsoft.com/office/officeart/2005/8/layout/vList5"/>
    <dgm:cxn modelId="{A52AC6F4-1724-4A36-B2CF-E4EDC8BDF2A0}" type="presOf" srcId="{14E7169A-05EF-46E0-AA8C-F4541D763206}" destId="{A788FDCD-B95D-4839-8E11-497BB6D3B0A7}" srcOrd="0" destOrd="0" presId="urn:microsoft.com/office/officeart/2005/8/layout/vList5"/>
    <dgm:cxn modelId="{5FEBBCCE-9393-4066-86EB-D4E806E53397}" type="presOf" srcId="{0D2E43C3-1FEE-44A3-9C68-16FFEE981BC3}" destId="{E06A840B-3CE2-4F5B-8414-1B6C12D207B5}" srcOrd="0" destOrd="2" presId="urn:microsoft.com/office/officeart/2005/8/layout/vList5"/>
    <dgm:cxn modelId="{0E2ACDE5-BF58-461E-88AB-5DE7D2890200}" srcId="{1AAAAAB0-802E-4619-A277-1BCD91D30A1B}" destId="{B3EAA8DF-9D05-440A-9ED9-2E4C94AF461E}" srcOrd="0" destOrd="0" parTransId="{9790C4E5-2FE3-4AAB-A816-4F1C21F16926}" sibTransId="{CAC67A43-0138-4828-A3AA-89A13092A43E}"/>
    <dgm:cxn modelId="{A3493AF9-4A2F-4B2E-AF22-0F5FB9ACCF5D}" type="presParOf" srcId="{A788FDCD-B95D-4839-8E11-497BB6D3B0A7}" destId="{43B78C9C-FC7D-4B34-AA5D-896A81583D3B}" srcOrd="0" destOrd="0" presId="urn:microsoft.com/office/officeart/2005/8/layout/vList5"/>
    <dgm:cxn modelId="{1D45A909-3B1B-4C75-99D8-41D7913A4BBA}" type="presParOf" srcId="{43B78C9C-FC7D-4B34-AA5D-896A81583D3B}" destId="{5222FB43-8407-4161-87F5-BFAF721C9E20}" srcOrd="0" destOrd="0" presId="urn:microsoft.com/office/officeart/2005/8/layout/vList5"/>
    <dgm:cxn modelId="{9C89B7FB-1312-4F6B-9172-383C414E401A}" type="presParOf" srcId="{43B78C9C-FC7D-4B34-AA5D-896A81583D3B}" destId="{E06A840B-3CE2-4F5B-8414-1B6C12D207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4C3E94-D122-4A86-8F41-C1BC7387223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86931D5-382F-48F8-997F-72F1F6F890D6}">
      <dgm:prSet/>
      <dgm:spPr/>
      <dgm:t>
        <a:bodyPr/>
        <a:lstStyle/>
        <a:p>
          <a:pPr rtl="0"/>
          <a:r>
            <a:rPr lang="en-US" dirty="0" smtClean="0"/>
            <a:t>A student’s accommodation letter says she must test in a, “distraction reduced” environment.  How can I accomplish that?  </a:t>
          </a:r>
          <a:endParaRPr lang="en-US" dirty="0"/>
        </a:p>
      </dgm:t>
    </dgm:pt>
    <dgm:pt modelId="{8D5B583E-08B8-4DF4-AC93-29473F0AB829}" type="parTrans" cxnId="{36F0F3C7-2C1D-4EBF-B0A1-00927F639F9F}">
      <dgm:prSet/>
      <dgm:spPr/>
      <dgm:t>
        <a:bodyPr/>
        <a:lstStyle/>
        <a:p>
          <a:endParaRPr lang="en-US"/>
        </a:p>
      </dgm:t>
    </dgm:pt>
    <dgm:pt modelId="{2ADAE653-DD6B-4856-9CBC-2028139B4C3E}" type="sibTrans" cxnId="{36F0F3C7-2C1D-4EBF-B0A1-00927F639F9F}">
      <dgm:prSet/>
      <dgm:spPr/>
      <dgm:t>
        <a:bodyPr/>
        <a:lstStyle/>
        <a:p>
          <a:endParaRPr lang="en-US"/>
        </a:p>
      </dgm:t>
    </dgm:pt>
    <dgm:pt modelId="{0ED658BA-BCA1-4E3B-8867-27B1B3593F77}">
      <dgm:prSet/>
      <dgm:spPr/>
      <dgm:t>
        <a:bodyPr/>
        <a:lstStyle/>
        <a:p>
          <a:pPr rtl="0"/>
          <a:r>
            <a:rPr lang="en-US" dirty="0" smtClean="0"/>
            <a:t>Options include:</a:t>
          </a:r>
          <a:endParaRPr lang="en-US" dirty="0"/>
        </a:p>
      </dgm:t>
    </dgm:pt>
    <dgm:pt modelId="{16F73EFD-0064-4D66-BEE9-81931B625DE3}" type="parTrans" cxnId="{51F7E55D-8DEC-4F3B-BF68-26E806F6F1D2}">
      <dgm:prSet/>
      <dgm:spPr/>
      <dgm:t>
        <a:bodyPr/>
        <a:lstStyle/>
        <a:p>
          <a:endParaRPr lang="en-US"/>
        </a:p>
      </dgm:t>
    </dgm:pt>
    <dgm:pt modelId="{AC567A1A-D6EF-49EB-916D-43BECD8CC97C}" type="sibTrans" cxnId="{51F7E55D-8DEC-4F3B-BF68-26E806F6F1D2}">
      <dgm:prSet/>
      <dgm:spPr/>
      <dgm:t>
        <a:bodyPr/>
        <a:lstStyle/>
        <a:p>
          <a:endParaRPr lang="en-US"/>
        </a:p>
      </dgm:t>
    </dgm:pt>
    <dgm:pt modelId="{0DBE17A4-892A-4B0B-A1AC-E6B4E261CBB4}">
      <dgm:prSet/>
      <dgm:spPr/>
      <dgm:t>
        <a:bodyPr/>
        <a:lstStyle/>
        <a:p>
          <a:pPr rtl="0"/>
          <a:r>
            <a:rPr lang="en-US" dirty="0" smtClean="0"/>
            <a:t>Ask your campus Testing Department to see if it can provide a distraction reduced environment.  If so, make arrangements with the Testing Associate in advance.</a:t>
          </a:r>
          <a:endParaRPr lang="en-US" dirty="0"/>
        </a:p>
      </dgm:t>
    </dgm:pt>
    <dgm:pt modelId="{6E43522E-2EAC-4CE9-BFC4-A71EC7E7976A}" type="parTrans" cxnId="{F065B660-B6EE-4F7D-979D-ED1889ACC237}">
      <dgm:prSet/>
      <dgm:spPr/>
      <dgm:t>
        <a:bodyPr/>
        <a:lstStyle/>
        <a:p>
          <a:endParaRPr lang="en-US"/>
        </a:p>
      </dgm:t>
    </dgm:pt>
    <dgm:pt modelId="{F0B457EC-ED80-423F-B9B9-85ACE93E91D4}" type="sibTrans" cxnId="{F065B660-B6EE-4F7D-979D-ED1889ACC237}">
      <dgm:prSet/>
      <dgm:spPr/>
      <dgm:t>
        <a:bodyPr/>
        <a:lstStyle/>
        <a:p>
          <a:endParaRPr lang="en-US"/>
        </a:p>
      </dgm:t>
    </dgm:pt>
    <dgm:pt modelId="{627BF846-C44F-4708-BB88-DB68C7768C28}">
      <dgm:prSet/>
      <dgm:spPr/>
      <dgm:t>
        <a:bodyPr/>
        <a:lstStyle/>
        <a:p>
          <a:pPr rtl="0"/>
          <a:r>
            <a:rPr lang="en-US" dirty="0" smtClean="0"/>
            <a:t>Have the student test in a separate room  (a tutoring center or nearby conference room may suffice if available).  </a:t>
          </a:r>
          <a:endParaRPr lang="en-US" dirty="0"/>
        </a:p>
      </dgm:t>
    </dgm:pt>
    <dgm:pt modelId="{38C0F0A0-ACEF-4DF5-8826-441D677132F2}" type="parTrans" cxnId="{4A3E5455-7BBE-4C3B-B835-BCA77A010431}">
      <dgm:prSet/>
      <dgm:spPr/>
      <dgm:t>
        <a:bodyPr/>
        <a:lstStyle/>
        <a:p>
          <a:endParaRPr lang="en-US"/>
        </a:p>
      </dgm:t>
    </dgm:pt>
    <dgm:pt modelId="{4CD2E5F9-E9E6-4927-B467-440A9298F2A0}" type="sibTrans" cxnId="{4A3E5455-7BBE-4C3B-B835-BCA77A010431}">
      <dgm:prSet/>
      <dgm:spPr/>
      <dgm:t>
        <a:bodyPr/>
        <a:lstStyle/>
        <a:p>
          <a:endParaRPr lang="en-US"/>
        </a:p>
      </dgm:t>
    </dgm:pt>
    <dgm:pt modelId="{F20632DB-5E09-41FE-AEAF-0D9784934E0F}">
      <dgm:prSet/>
      <dgm:spPr/>
      <dgm:t>
        <a:bodyPr/>
        <a:lstStyle/>
        <a:p>
          <a:pPr rtl="0"/>
          <a:r>
            <a:rPr lang="en-US" dirty="0" smtClean="0"/>
            <a:t>NOTE:  A stairwell or hallway is NOT an ideal setting for a distraction reduced environment.</a:t>
          </a:r>
          <a:endParaRPr lang="en-US" dirty="0"/>
        </a:p>
      </dgm:t>
    </dgm:pt>
    <dgm:pt modelId="{7F4E1B32-A431-4880-94BF-094F443F0B70}" type="sibTrans" cxnId="{784F752C-B5EB-4214-96E4-1DA8A6069016}">
      <dgm:prSet/>
      <dgm:spPr/>
      <dgm:t>
        <a:bodyPr/>
        <a:lstStyle/>
        <a:p>
          <a:endParaRPr lang="en-US"/>
        </a:p>
      </dgm:t>
    </dgm:pt>
    <dgm:pt modelId="{CD080BCD-F538-44EB-BABF-82A621797FF7}" type="parTrans" cxnId="{784F752C-B5EB-4214-96E4-1DA8A6069016}">
      <dgm:prSet/>
      <dgm:spPr/>
      <dgm:t>
        <a:bodyPr/>
        <a:lstStyle/>
        <a:p>
          <a:endParaRPr lang="en-US"/>
        </a:p>
      </dgm:t>
    </dgm:pt>
    <dgm:pt modelId="{7FDD90AF-DF27-4AB9-8D78-369D542E2580}">
      <dgm:prSet/>
      <dgm:spPr/>
      <dgm:t>
        <a:bodyPr/>
        <a:lstStyle/>
        <a:p>
          <a:pPr rtl="0"/>
          <a:r>
            <a:rPr lang="en-US" dirty="0" smtClean="0"/>
            <a:t>DE instructors work with their instructional support specialist if testing on-site.</a:t>
          </a:r>
          <a:endParaRPr lang="en-US" dirty="0"/>
        </a:p>
      </dgm:t>
    </dgm:pt>
    <dgm:pt modelId="{59F9082D-6B5A-4044-81E2-60F23F92175A}" type="parTrans" cxnId="{9BEE0A68-A25F-4F47-9759-038DC7A104CA}">
      <dgm:prSet/>
      <dgm:spPr/>
    </dgm:pt>
    <dgm:pt modelId="{BE9BF388-D753-4ABE-B152-44261FD7DC39}" type="sibTrans" cxnId="{9BEE0A68-A25F-4F47-9759-038DC7A104CA}">
      <dgm:prSet/>
      <dgm:spPr/>
    </dgm:pt>
    <dgm:pt modelId="{7C739C59-B2DC-4907-B0EA-0D67B7FB51C6}" type="pres">
      <dgm:prSet presAssocID="{4E4C3E94-D122-4A86-8F41-C1BC7387223E}" presName="Name0" presStyleCnt="0">
        <dgm:presLayoutVars>
          <dgm:dir/>
          <dgm:animLvl val="lvl"/>
          <dgm:resizeHandles val="exact"/>
        </dgm:presLayoutVars>
      </dgm:prSet>
      <dgm:spPr/>
      <dgm:t>
        <a:bodyPr/>
        <a:lstStyle/>
        <a:p>
          <a:endParaRPr lang="en-US"/>
        </a:p>
      </dgm:t>
    </dgm:pt>
    <dgm:pt modelId="{B77B7930-4D67-4C6B-9646-734105BCFBC7}" type="pres">
      <dgm:prSet presAssocID="{E86931D5-382F-48F8-997F-72F1F6F890D6}" presName="linNode" presStyleCnt="0"/>
      <dgm:spPr/>
    </dgm:pt>
    <dgm:pt modelId="{57019C95-D868-428C-A7D0-90E6A19E4C1B}" type="pres">
      <dgm:prSet presAssocID="{E86931D5-382F-48F8-997F-72F1F6F890D6}" presName="parentText" presStyleLbl="node1" presStyleIdx="0" presStyleCnt="1">
        <dgm:presLayoutVars>
          <dgm:chMax val="1"/>
          <dgm:bulletEnabled val="1"/>
        </dgm:presLayoutVars>
      </dgm:prSet>
      <dgm:spPr/>
      <dgm:t>
        <a:bodyPr/>
        <a:lstStyle/>
        <a:p>
          <a:endParaRPr lang="en-US"/>
        </a:p>
      </dgm:t>
    </dgm:pt>
    <dgm:pt modelId="{C36D6DE8-3FAB-4A42-851B-82261F887EC7}" type="pres">
      <dgm:prSet presAssocID="{E86931D5-382F-48F8-997F-72F1F6F890D6}" presName="descendantText" presStyleLbl="alignAccFollowNode1" presStyleIdx="0" presStyleCnt="1">
        <dgm:presLayoutVars>
          <dgm:bulletEnabled val="1"/>
        </dgm:presLayoutVars>
      </dgm:prSet>
      <dgm:spPr/>
      <dgm:t>
        <a:bodyPr/>
        <a:lstStyle/>
        <a:p>
          <a:endParaRPr lang="en-US"/>
        </a:p>
      </dgm:t>
    </dgm:pt>
  </dgm:ptLst>
  <dgm:cxnLst>
    <dgm:cxn modelId="{36F0F3C7-2C1D-4EBF-B0A1-00927F639F9F}" srcId="{4E4C3E94-D122-4A86-8F41-C1BC7387223E}" destId="{E86931D5-382F-48F8-997F-72F1F6F890D6}" srcOrd="0" destOrd="0" parTransId="{8D5B583E-08B8-4DF4-AC93-29473F0AB829}" sibTransId="{2ADAE653-DD6B-4856-9CBC-2028139B4C3E}"/>
    <dgm:cxn modelId="{784F752C-B5EB-4214-96E4-1DA8A6069016}" srcId="{0ED658BA-BCA1-4E3B-8867-27B1B3593F77}" destId="{F20632DB-5E09-41FE-AEAF-0D9784934E0F}" srcOrd="2" destOrd="0" parTransId="{CD080BCD-F538-44EB-BABF-82A621797FF7}" sibTransId="{7F4E1B32-A431-4880-94BF-094F443F0B70}"/>
    <dgm:cxn modelId="{174A23A4-6588-4D29-9768-18887C484315}" type="presOf" srcId="{0DBE17A4-892A-4B0B-A1AC-E6B4E261CBB4}" destId="{C36D6DE8-3FAB-4A42-851B-82261F887EC7}" srcOrd="0" destOrd="1" presId="urn:microsoft.com/office/officeart/2005/8/layout/vList5"/>
    <dgm:cxn modelId="{F8057C9D-378B-4CAF-934B-AF4775CB40CA}" type="presOf" srcId="{0ED658BA-BCA1-4E3B-8867-27B1B3593F77}" destId="{C36D6DE8-3FAB-4A42-851B-82261F887EC7}" srcOrd="0" destOrd="0" presId="urn:microsoft.com/office/officeart/2005/8/layout/vList5"/>
    <dgm:cxn modelId="{EB4333D8-7775-4E08-AF5C-01ACFCE39C6A}" type="presOf" srcId="{4E4C3E94-D122-4A86-8F41-C1BC7387223E}" destId="{7C739C59-B2DC-4907-B0EA-0D67B7FB51C6}" srcOrd="0" destOrd="0" presId="urn:microsoft.com/office/officeart/2005/8/layout/vList5"/>
    <dgm:cxn modelId="{51F7E55D-8DEC-4F3B-BF68-26E806F6F1D2}" srcId="{E86931D5-382F-48F8-997F-72F1F6F890D6}" destId="{0ED658BA-BCA1-4E3B-8867-27B1B3593F77}" srcOrd="0" destOrd="0" parTransId="{16F73EFD-0064-4D66-BEE9-81931B625DE3}" sibTransId="{AC567A1A-D6EF-49EB-916D-43BECD8CC97C}"/>
    <dgm:cxn modelId="{F065B660-B6EE-4F7D-979D-ED1889ACC237}" srcId="{0ED658BA-BCA1-4E3B-8867-27B1B3593F77}" destId="{0DBE17A4-892A-4B0B-A1AC-E6B4E261CBB4}" srcOrd="0" destOrd="0" parTransId="{6E43522E-2EAC-4CE9-BFC4-A71EC7E7976A}" sibTransId="{F0B457EC-ED80-423F-B9B9-85ACE93E91D4}"/>
    <dgm:cxn modelId="{7ECF79CE-9853-4236-9B3C-E7F32D7C7D8D}" type="presOf" srcId="{627BF846-C44F-4708-BB88-DB68C7768C28}" destId="{C36D6DE8-3FAB-4A42-851B-82261F887EC7}" srcOrd="0" destOrd="2" presId="urn:microsoft.com/office/officeart/2005/8/layout/vList5"/>
    <dgm:cxn modelId="{73CD16D7-F59B-4A88-8D21-02D34BBD74A3}" type="presOf" srcId="{F20632DB-5E09-41FE-AEAF-0D9784934E0F}" destId="{C36D6DE8-3FAB-4A42-851B-82261F887EC7}" srcOrd="0" destOrd="3" presId="urn:microsoft.com/office/officeart/2005/8/layout/vList5"/>
    <dgm:cxn modelId="{5110F50A-8CAF-49B1-A719-54A86030650E}" type="presOf" srcId="{7FDD90AF-DF27-4AB9-8D78-369D542E2580}" destId="{C36D6DE8-3FAB-4A42-851B-82261F887EC7}" srcOrd="0" destOrd="4" presId="urn:microsoft.com/office/officeart/2005/8/layout/vList5"/>
    <dgm:cxn modelId="{37CCED8F-9C2D-4D66-A183-95810391C742}" type="presOf" srcId="{E86931D5-382F-48F8-997F-72F1F6F890D6}" destId="{57019C95-D868-428C-A7D0-90E6A19E4C1B}" srcOrd="0" destOrd="0" presId="urn:microsoft.com/office/officeart/2005/8/layout/vList5"/>
    <dgm:cxn modelId="{4A3E5455-7BBE-4C3B-B835-BCA77A010431}" srcId="{0ED658BA-BCA1-4E3B-8867-27B1B3593F77}" destId="{627BF846-C44F-4708-BB88-DB68C7768C28}" srcOrd="1" destOrd="0" parTransId="{38C0F0A0-ACEF-4DF5-8826-441D677132F2}" sibTransId="{4CD2E5F9-E9E6-4927-B467-440A9298F2A0}"/>
    <dgm:cxn modelId="{9BEE0A68-A25F-4F47-9759-038DC7A104CA}" srcId="{0ED658BA-BCA1-4E3B-8867-27B1B3593F77}" destId="{7FDD90AF-DF27-4AB9-8D78-369D542E2580}" srcOrd="3" destOrd="0" parTransId="{59F9082D-6B5A-4044-81E2-60F23F92175A}" sibTransId="{BE9BF388-D753-4ABE-B152-44261FD7DC39}"/>
    <dgm:cxn modelId="{EA8F71B4-9A74-4156-9C09-56FC86C41AFB}" type="presParOf" srcId="{7C739C59-B2DC-4907-B0EA-0D67B7FB51C6}" destId="{B77B7930-4D67-4C6B-9646-734105BCFBC7}" srcOrd="0" destOrd="0" presId="urn:microsoft.com/office/officeart/2005/8/layout/vList5"/>
    <dgm:cxn modelId="{3414EC45-50E8-47F4-B591-A30BC4A56590}" type="presParOf" srcId="{B77B7930-4D67-4C6B-9646-734105BCFBC7}" destId="{57019C95-D868-428C-A7D0-90E6A19E4C1B}" srcOrd="0" destOrd="0" presId="urn:microsoft.com/office/officeart/2005/8/layout/vList5"/>
    <dgm:cxn modelId="{82A1CECF-9957-490D-80E6-03EF33213980}" type="presParOf" srcId="{B77B7930-4D67-4C6B-9646-734105BCFBC7}" destId="{C36D6DE8-3FAB-4A42-851B-82261F887EC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BDA02-B97E-43E6-86FF-31B5DCC71D1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BD9613-0449-446F-9642-1F98F1F7CE00}">
      <dgm:prSet custT="1"/>
      <dgm:spPr/>
      <dgm:t>
        <a:bodyPr/>
        <a:lstStyle/>
        <a:p>
          <a:pPr rtl="0"/>
          <a:r>
            <a:rPr lang="en-US" sz="1600" dirty="0" smtClean="0"/>
            <a:t>Hello and thank you for reviewing this brief slideshow regarding HCC students with disabilities and in need of classroom accommodations. </a:t>
          </a:r>
          <a:endParaRPr lang="en-US" sz="1600" dirty="0"/>
        </a:p>
      </dgm:t>
    </dgm:pt>
    <dgm:pt modelId="{90446116-A566-45D5-9CDC-FEDE28858C36}" type="parTrans" cxnId="{0C9EBB80-60EC-4662-9642-11C4533FC5DD}">
      <dgm:prSet/>
      <dgm:spPr/>
      <dgm:t>
        <a:bodyPr/>
        <a:lstStyle/>
        <a:p>
          <a:endParaRPr lang="en-US"/>
        </a:p>
      </dgm:t>
    </dgm:pt>
    <dgm:pt modelId="{4DE6ACE2-7231-4F94-BE2C-F6091AD99C8E}" type="sibTrans" cxnId="{0C9EBB80-60EC-4662-9642-11C4533FC5DD}">
      <dgm:prSet/>
      <dgm:spPr/>
      <dgm:t>
        <a:bodyPr/>
        <a:lstStyle/>
        <a:p>
          <a:endParaRPr lang="en-US"/>
        </a:p>
      </dgm:t>
    </dgm:pt>
    <dgm:pt modelId="{9E71A4D3-9A6B-4E29-B1CE-929B4B0FEB04}">
      <dgm:prSet custT="1"/>
      <dgm:spPr/>
      <dgm:t>
        <a:bodyPr/>
        <a:lstStyle/>
        <a:p>
          <a:pPr rtl="0"/>
          <a:r>
            <a:rPr lang="en-US" sz="1600" dirty="0" smtClean="0"/>
            <a:t>This slideshow will focus on questions that HCC instructors may have regarding:</a:t>
          </a:r>
          <a:endParaRPr lang="en-US" sz="1600" dirty="0"/>
        </a:p>
      </dgm:t>
    </dgm:pt>
    <dgm:pt modelId="{3C2BC190-224C-446F-9B46-340AFDA499FC}" type="parTrans" cxnId="{813BDA25-C398-4ECB-87F2-4A2091CAAF4D}">
      <dgm:prSet/>
      <dgm:spPr/>
      <dgm:t>
        <a:bodyPr/>
        <a:lstStyle/>
        <a:p>
          <a:endParaRPr lang="en-US"/>
        </a:p>
      </dgm:t>
    </dgm:pt>
    <dgm:pt modelId="{AD9381AB-5708-44CF-8EA2-B7609B29E324}" type="sibTrans" cxnId="{813BDA25-C398-4ECB-87F2-4A2091CAAF4D}">
      <dgm:prSet/>
      <dgm:spPr/>
      <dgm:t>
        <a:bodyPr/>
        <a:lstStyle/>
        <a:p>
          <a:endParaRPr lang="en-US"/>
        </a:p>
      </dgm:t>
    </dgm:pt>
    <dgm:pt modelId="{40363ECE-CAFE-4670-A541-768927074E22}">
      <dgm:prSet/>
      <dgm:spPr/>
      <dgm:t>
        <a:bodyPr/>
        <a:lstStyle/>
        <a:p>
          <a:pPr rtl="0"/>
          <a:r>
            <a:rPr lang="en-US" dirty="0" smtClean="0"/>
            <a:t>The Americans with Disabilities Act (ADA) and related laws.</a:t>
          </a:r>
          <a:endParaRPr lang="en-US" dirty="0"/>
        </a:p>
      </dgm:t>
    </dgm:pt>
    <dgm:pt modelId="{7B089D17-2E69-46AE-9DAB-116F611F629B}" type="parTrans" cxnId="{A301F2E8-C469-4541-94E6-126A7D2C5BA2}">
      <dgm:prSet/>
      <dgm:spPr/>
      <dgm:t>
        <a:bodyPr/>
        <a:lstStyle/>
        <a:p>
          <a:endParaRPr lang="en-US"/>
        </a:p>
      </dgm:t>
    </dgm:pt>
    <dgm:pt modelId="{34B87ECA-28E5-4382-A6AC-1F4C7AD3B479}" type="sibTrans" cxnId="{A301F2E8-C469-4541-94E6-126A7D2C5BA2}">
      <dgm:prSet/>
      <dgm:spPr/>
      <dgm:t>
        <a:bodyPr/>
        <a:lstStyle/>
        <a:p>
          <a:endParaRPr lang="en-US"/>
        </a:p>
      </dgm:t>
    </dgm:pt>
    <dgm:pt modelId="{DACF9E5A-DE2A-4F47-9E92-B30C06379AB8}">
      <dgm:prSet/>
      <dgm:spPr/>
      <dgm:t>
        <a:bodyPr/>
        <a:lstStyle/>
        <a:p>
          <a:pPr rtl="0"/>
          <a:r>
            <a:rPr lang="en-US" dirty="0" smtClean="0"/>
            <a:t>Examples of accommodations typically provided.</a:t>
          </a:r>
          <a:endParaRPr lang="en-US" dirty="0"/>
        </a:p>
      </dgm:t>
    </dgm:pt>
    <dgm:pt modelId="{353BC06E-C554-49C4-80A8-E20B25C34A97}" type="parTrans" cxnId="{A85F3E5F-A186-45D7-B082-C62473F07FD2}">
      <dgm:prSet/>
      <dgm:spPr/>
      <dgm:t>
        <a:bodyPr/>
        <a:lstStyle/>
        <a:p>
          <a:endParaRPr lang="en-US"/>
        </a:p>
      </dgm:t>
    </dgm:pt>
    <dgm:pt modelId="{D1C98ABF-B9A7-485F-920A-DA8748005EDE}" type="sibTrans" cxnId="{A85F3E5F-A186-45D7-B082-C62473F07FD2}">
      <dgm:prSet/>
      <dgm:spPr/>
      <dgm:t>
        <a:bodyPr/>
        <a:lstStyle/>
        <a:p>
          <a:endParaRPr lang="en-US"/>
        </a:p>
      </dgm:t>
    </dgm:pt>
    <dgm:pt modelId="{1A31751D-5E3C-4C73-B163-2A04A3180626}">
      <dgm:prSet/>
      <dgm:spPr/>
      <dgm:t>
        <a:bodyPr/>
        <a:lstStyle/>
        <a:p>
          <a:pPr rtl="0"/>
          <a:r>
            <a:rPr lang="en-US" dirty="0" smtClean="0"/>
            <a:t>The process students undergo for obtaining ADA accommodations.</a:t>
          </a:r>
          <a:endParaRPr lang="en-US" dirty="0"/>
        </a:p>
      </dgm:t>
    </dgm:pt>
    <dgm:pt modelId="{015335C1-B8F4-49E4-AA75-4A73B665E388}" type="parTrans" cxnId="{E4E090BB-B33E-44A1-B4B9-3ED49716E582}">
      <dgm:prSet/>
      <dgm:spPr/>
      <dgm:t>
        <a:bodyPr/>
        <a:lstStyle/>
        <a:p>
          <a:endParaRPr lang="en-US"/>
        </a:p>
      </dgm:t>
    </dgm:pt>
    <dgm:pt modelId="{D5EEDDFD-25F1-4B2C-BB0E-52BC8A08E7C7}" type="sibTrans" cxnId="{E4E090BB-B33E-44A1-B4B9-3ED49716E582}">
      <dgm:prSet/>
      <dgm:spPr/>
      <dgm:t>
        <a:bodyPr/>
        <a:lstStyle/>
        <a:p>
          <a:endParaRPr lang="en-US"/>
        </a:p>
      </dgm:t>
    </dgm:pt>
    <dgm:pt modelId="{BB4BF755-BC53-49DF-8877-87DDACBF92B0}">
      <dgm:prSet/>
      <dgm:spPr/>
      <dgm:t>
        <a:bodyPr/>
        <a:lstStyle/>
        <a:p>
          <a:pPr rtl="0"/>
          <a:r>
            <a:rPr lang="en-US" dirty="0" smtClean="0"/>
            <a:t>Who to contact with any additional questions.</a:t>
          </a:r>
          <a:endParaRPr lang="en-US" dirty="0"/>
        </a:p>
      </dgm:t>
    </dgm:pt>
    <dgm:pt modelId="{B4ACBA53-4727-4BF6-93BE-8C1ED238871A}" type="parTrans" cxnId="{38FD7D70-C79A-4F85-95DF-1CE26016D2C9}">
      <dgm:prSet/>
      <dgm:spPr/>
      <dgm:t>
        <a:bodyPr/>
        <a:lstStyle/>
        <a:p>
          <a:endParaRPr lang="en-US"/>
        </a:p>
      </dgm:t>
    </dgm:pt>
    <dgm:pt modelId="{F7F3B63B-ADAE-4E6B-A9FF-15F1F18AFA16}" type="sibTrans" cxnId="{38FD7D70-C79A-4F85-95DF-1CE26016D2C9}">
      <dgm:prSet/>
      <dgm:spPr/>
      <dgm:t>
        <a:bodyPr/>
        <a:lstStyle/>
        <a:p>
          <a:endParaRPr lang="en-US"/>
        </a:p>
      </dgm:t>
    </dgm:pt>
    <dgm:pt modelId="{5D2973D8-EB48-41C0-9102-4CB9F6F24703}">
      <dgm:prSet/>
      <dgm:spPr/>
      <dgm:t>
        <a:bodyPr/>
        <a:lstStyle/>
        <a:p>
          <a:pPr rtl="0"/>
          <a:r>
            <a:rPr lang="en-US" dirty="0" smtClean="0"/>
            <a:t>Common misconceptions about ADA accommodations.</a:t>
          </a:r>
          <a:endParaRPr lang="en-US" dirty="0"/>
        </a:p>
      </dgm:t>
    </dgm:pt>
    <dgm:pt modelId="{85035ACB-0FC5-4222-94F2-9E4A9E8BE7BB}" type="parTrans" cxnId="{07246C8C-C9FB-4176-BEF3-966726199C15}">
      <dgm:prSet/>
      <dgm:spPr/>
      <dgm:t>
        <a:bodyPr/>
        <a:lstStyle/>
        <a:p>
          <a:endParaRPr lang="en-US"/>
        </a:p>
      </dgm:t>
    </dgm:pt>
    <dgm:pt modelId="{EDC83F65-FE34-46CC-B656-E992DA869986}" type="sibTrans" cxnId="{07246C8C-C9FB-4176-BEF3-966726199C15}">
      <dgm:prSet/>
      <dgm:spPr/>
      <dgm:t>
        <a:bodyPr/>
        <a:lstStyle/>
        <a:p>
          <a:endParaRPr lang="en-US"/>
        </a:p>
      </dgm:t>
    </dgm:pt>
    <dgm:pt modelId="{2692B1B2-5E88-4DC5-88F5-7C3694C07A4C}">
      <dgm:prSet/>
      <dgm:spPr/>
      <dgm:t>
        <a:bodyPr/>
        <a:lstStyle/>
        <a:p>
          <a:pPr rtl="0"/>
          <a:r>
            <a:rPr lang="en-US" dirty="0" smtClean="0"/>
            <a:t>What to look for when receiving an accommodations letter.</a:t>
          </a:r>
          <a:endParaRPr lang="en-US" dirty="0"/>
        </a:p>
      </dgm:t>
    </dgm:pt>
    <dgm:pt modelId="{900C18E1-8F66-4588-A779-7A105375D958}" type="parTrans" cxnId="{8CD924D8-4345-4FD5-A82A-4852217DE77F}">
      <dgm:prSet/>
      <dgm:spPr/>
      <dgm:t>
        <a:bodyPr/>
        <a:lstStyle/>
        <a:p>
          <a:endParaRPr lang="en-US"/>
        </a:p>
      </dgm:t>
    </dgm:pt>
    <dgm:pt modelId="{01D34CE4-850D-40AD-A831-6F56AFDEB406}" type="sibTrans" cxnId="{8CD924D8-4345-4FD5-A82A-4852217DE77F}">
      <dgm:prSet/>
      <dgm:spPr/>
      <dgm:t>
        <a:bodyPr/>
        <a:lstStyle/>
        <a:p>
          <a:endParaRPr lang="en-US"/>
        </a:p>
      </dgm:t>
    </dgm:pt>
    <dgm:pt modelId="{167845B9-1245-49E3-B521-A0AFA2DFEBF3}">
      <dgm:prSet/>
      <dgm:spPr/>
      <dgm:t>
        <a:bodyPr/>
        <a:lstStyle/>
        <a:p>
          <a:pPr rtl="0"/>
          <a:r>
            <a:rPr lang="en-US" dirty="0" smtClean="0"/>
            <a:t>Reminders for instructors working with ADA students.</a:t>
          </a:r>
          <a:endParaRPr lang="en-US" dirty="0"/>
        </a:p>
      </dgm:t>
    </dgm:pt>
    <dgm:pt modelId="{EAAAE71D-A2DE-47CC-8092-AB8BA5687392}" type="parTrans" cxnId="{CE13D48F-4BCA-485E-8B9C-B9E23471487D}">
      <dgm:prSet/>
      <dgm:spPr/>
      <dgm:t>
        <a:bodyPr/>
        <a:lstStyle/>
        <a:p>
          <a:endParaRPr lang="en-US"/>
        </a:p>
      </dgm:t>
    </dgm:pt>
    <dgm:pt modelId="{A5C56C58-EB4B-465F-B40E-7ECAB8D47C32}" type="sibTrans" cxnId="{CE13D48F-4BCA-485E-8B9C-B9E23471487D}">
      <dgm:prSet/>
      <dgm:spPr/>
      <dgm:t>
        <a:bodyPr/>
        <a:lstStyle/>
        <a:p>
          <a:endParaRPr lang="en-US"/>
        </a:p>
      </dgm:t>
    </dgm:pt>
    <dgm:pt modelId="{98BBC2DE-6715-4B31-A9AB-F3AB8541CEBD}">
      <dgm:prSet custT="1"/>
      <dgm:spPr/>
      <dgm:t>
        <a:bodyPr/>
        <a:lstStyle/>
        <a:p>
          <a:pPr rtl="0"/>
          <a:r>
            <a:rPr lang="en-US" sz="1600" dirty="0" smtClean="0"/>
            <a:t>The presentation also provides a FAQ section for working with reasonable, classroom accommodations and sources for additional information.</a:t>
          </a:r>
          <a:endParaRPr lang="en-US" sz="1600" dirty="0"/>
        </a:p>
      </dgm:t>
    </dgm:pt>
    <dgm:pt modelId="{8DCDA828-3BE4-4F89-AAF9-C3012F5546AF}" type="parTrans" cxnId="{4EC98AE4-1CD9-4465-B867-14F50E1ECEA4}">
      <dgm:prSet/>
      <dgm:spPr/>
      <dgm:t>
        <a:bodyPr/>
        <a:lstStyle/>
        <a:p>
          <a:endParaRPr lang="en-US"/>
        </a:p>
      </dgm:t>
    </dgm:pt>
    <dgm:pt modelId="{A43B4CE6-93B9-4532-9E5C-228F6185EC8D}" type="sibTrans" cxnId="{4EC98AE4-1CD9-4465-B867-14F50E1ECEA4}">
      <dgm:prSet/>
      <dgm:spPr/>
      <dgm:t>
        <a:bodyPr/>
        <a:lstStyle/>
        <a:p>
          <a:endParaRPr lang="en-US"/>
        </a:p>
      </dgm:t>
    </dgm:pt>
    <dgm:pt modelId="{088B29AE-1410-4483-812B-4A40CFCABB75}" type="pres">
      <dgm:prSet presAssocID="{23EBDA02-B97E-43E6-86FF-31B5DCC71D11}" presName="linear" presStyleCnt="0">
        <dgm:presLayoutVars>
          <dgm:dir/>
          <dgm:animLvl val="lvl"/>
          <dgm:resizeHandles val="exact"/>
        </dgm:presLayoutVars>
      </dgm:prSet>
      <dgm:spPr/>
      <dgm:t>
        <a:bodyPr/>
        <a:lstStyle/>
        <a:p>
          <a:endParaRPr lang="en-US"/>
        </a:p>
      </dgm:t>
    </dgm:pt>
    <dgm:pt modelId="{963852DF-41F3-4E78-9B38-7BA977DC8B96}" type="pres">
      <dgm:prSet presAssocID="{3ABD9613-0449-446F-9642-1F98F1F7CE00}" presName="parentLin" presStyleCnt="0"/>
      <dgm:spPr/>
    </dgm:pt>
    <dgm:pt modelId="{655C98A3-E8A4-436A-9702-992FF11F1040}" type="pres">
      <dgm:prSet presAssocID="{3ABD9613-0449-446F-9642-1F98F1F7CE00}" presName="parentLeftMargin" presStyleLbl="node1" presStyleIdx="0" presStyleCnt="3"/>
      <dgm:spPr/>
      <dgm:t>
        <a:bodyPr/>
        <a:lstStyle/>
        <a:p>
          <a:endParaRPr lang="en-US"/>
        </a:p>
      </dgm:t>
    </dgm:pt>
    <dgm:pt modelId="{44B6F839-C0DF-4074-A32E-5DF2EA9A4EE2}" type="pres">
      <dgm:prSet presAssocID="{3ABD9613-0449-446F-9642-1F98F1F7CE00}" presName="parentText" presStyleLbl="node1" presStyleIdx="0" presStyleCnt="3" custScaleY="198709">
        <dgm:presLayoutVars>
          <dgm:chMax val="0"/>
          <dgm:bulletEnabled val="1"/>
        </dgm:presLayoutVars>
      </dgm:prSet>
      <dgm:spPr/>
      <dgm:t>
        <a:bodyPr/>
        <a:lstStyle/>
        <a:p>
          <a:endParaRPr lang="en-US"/>
        </a:p>
      </dgm:t>
    </dgm:pt>
    <dgm:pt modelId="{47787B84-873E-4887-9DD0-81CABD2094D3}" type="pres">
      <dgm:prSet presAssocID="{3ABD9613-0449-446F-9642-1F98F1F7CE00}" presName="negativeSpace" presStyleCnt="0"/>
      <dgm:spPr/>
    </dgm:pt>
    <dgm:pt modelId="{0076ABD2-E641-440C-B55C-8D93D53EFF43}" type="pres">
      <dgm:prSet presAssocID="{3ABD9613-0449-446F-9642-1F98F1F7CE00}" presName="childText" presStyleLbl="conFgAcc1" presStyleIdx="0" presStyleCnt="3">
        <dgm:presLayoutVars>
          <dgm:bulletEnabled val="1"/>
        </dgm:presLayoutVars>
      </dgm:prSet>
      <dgm:spPr/>
    </dgm:pt>
    <dgm:pt modelId="{C57F0F18-0BBB-49D4-A64F-E78AAEEDDE53}" type="pres">
      <dgm:prSet presAssocID="{4DE6ACE2-7231-4F94-BE2C-F6091AD99C8E}" presName="spaceBetweenRectangles" presStyleCnt="0"/>
      <dgm:spPr/>
    </dgm:pt>
    <dgm:pt modelId="{42BB4F99-CFBF-4F8A-8E27-6C0B7FDD8016}" type="pres">
      <dgm:prSet presAssocID="{9E71A4D3-9A6B-4E29-B1CE-929B4B0FEB04}" presName="parentLin" presStyleCnt="0"/>
      <dgm:spPr/>
    </dgm:pt>
    <dgm:pt modelId="{68A56772-04DD-47B0-9FC6-693A59534A10}" type="pres">
      <dgm:prSet presAssocID="{9E71A4D3-9A6B-4E29-B1CE-929B4B0FEB04}" presName="parentLeftMargin" presStyleLbl="node1" presStyleIdx="0" presStyleCnt="3"/>
      <dgm:spPr/>
      <dgm:t>
        <a:bodyPr/>
        <a:lstStyle/>
        <a:p>
          <a:endParaRPr lang="en-US"/>
        </a:p>
      </dgm:t>
    </dgm:pt>
    <dgm:pt modelId="{C0C15AA7-4F6B-4354-A813-891498CAD965}" type="pres">
      <dgm:prSet presAssocID="{9E71A4D3-9A6B-4E29-B1CE-929B4B0FEB04}" presName="parentText" presStyleLbl="node1" presStyleIdx="1" presStyleCnt="3">
        <dgm:presLayoutVars>
          <dgm:chMax val="0"/>
          <dgm:bulletEnabled val="1"/>
        </dgm:presLayoutVars>
      </dgm:prSet>
      <dgm:spPr/>
      <dgm:t>
        <a:bodyPr/>
        <a:lstStyle/>
        <a:p>
          <a:endParaRPr lang="en-US"/>
        </a:p>
      </dgm:t>
    </dgm:pt>
    <dgm:pt modelId="{FCD73A57-251A-4173-86C1-44DDDC47EB25}" type="pres">
      <dgm:prSet presAssocID="{9E71A4D3-9A6B-4E29-B1CE-929B4B0FEB04}" presName="negativeSpace" presStyleCnt="0"/>
      <dgm:spPr/>
    </dgm:pt>
    <dgm:pt modelId="{825AA50B-1D42-4F05-BDD2-3277FC24358B}" type="pres">
      <dgm:prSet presAssocID="{9E71A4D3-9A6B-4E29-B1CE-929B4B0FEB04}" presName="childText" presStyleLbl="conFgAcc1" presStyleIdx="1" presStyleCnt="3">
        <dgm:presLayoutVars>
          <dgm:bulletEnabled val="1"/>
        </dgm:presLayoutVars>
      </dgm:prSet>
      <dgm:spPr/>
      <dgm:t>
        <a:bodyPr/>
        <a:lstStyle/>
        <a:p>
          <a:endParaRPr lang="en-US"/>
        </a:p>
      </dgm:t>
    </dgm:pt>
    <dgm:pt modelId="{87AD1CCC-D37E-433A-8C66-1712E1397897}" type="pres">
      <dgm:prSet presAssocID="{AD9381AB-5708-44CF-8EA2-B7609B29E324}" presName="spaceBetweenRectangles" presStyleCnt="0"/>
      <dgm:spPr/>
    </dgm:pt>
    <dgm:pt modelId="{04177D2D-EB95-482E-845C-8AAB32EB256E}" type="pres">
      <dgm:prSet presAssocID="{98BBC2DE-6715-4B31-A9AB-F3AB8541CEBD}" presName="parentLin" presStyleCnt="0"/>
      <dgm:spPr/>
    </dgm:pt>
    <dgm:pt modelId="{1272C864-ADCA-4037-8E31-9BA478E0B1AB}" type="pres">
      <dgm:prSet presAssocID="{98BBC2DE-6715-4B31-A9AB-F3AB8541CEBD}" presName="parentLeftMargin" presStyleLbl="node1" presStyleIdx="1" presStyleCnt="3"/>
      <dgm:spPr/>
      <dgm:t>
        <a:bodyPr/>
        <a:lstStyle/>
        <a:p>
          <a:endParaRPr lang="en-US"/>
        </a:p>
      </dgm:t>
    </dgm:pt>
    <dgm:pt modelId="{64E8CB64-D32D-42D5-BD2F-826C0FBEF644}" type="pres">
      <dgm:prSet presAssocID="{98BBC2DE-6715-4B31-A9AB-F3AB8541CEBD}" presName="parentText" presStyleLbl="node1" presStyleIdx="2" presStyleCnt="3" custScaleY="173069">
        <dgm:presLayoutVars>
          <dgm:chMax val="0"/>
          <dgm:bulletEnabled val="1"/>
        </dgm:presLayoutVars>
      </dgm:prSet>
      <dgm:spPr/>
      <dgm:t>
        <a:bodyPr/>
        <a:lstStyle/>
        <a:p>
          <a:endParaRPr lang="en-US"/>
        </a:p>
      </dgm:t>
    </dgm:pt>
    <dgm:pt modelId="{57002D57-37FD-437C-BE8F-51D24F099B6B}" type="pres">
      <dgm:prSet presAssocID="{98BBC2DE-6715-4B31-A9AB-F3AB8541CEBD}" presName="negativeSpace" presStyleCnt="0"/>
      <dgm:spPr/>
    </dgm:pt>
    <dgm:pt modelId="{F1DC34AE-DBAE-416F-99A9-06B0BAFC0276}" type="pres">
      <dgm:prSet presAssocID="{98BBC2DE-6715-4B31-A9AB-F3AB8541CEBD}" presName="childText" presStyleLbl="conFgAcc1" presStyleIdx="2" presStyleCnt="3">
        <dgm:presLayoutVars>
          <dgm:bulletEnabled val="1"/>
        </dgm:presLayoutVars>
      </dgm:prSet>
      <dgm:spPr/>
    </dgm:pt>
  </dgm:ptLst>
  <dgm:cxnLst>
    <dgm:cxn modelId="{91115DF9-DF5B-4DE5-B86E-D9B8EDF5D262}" type="presOf" srcId="{23EBDA02-B97E-43E6-86FF-31B5DCC71D11}" destId="{088B29AE-1410-4483-812B-4A40CFCABB75}" srcOrd="0" destOrd="0" presId="urn:microsoft.com/office/officeart/2005/8/layout/list1"/>
    <dgm:cxn modelId="{4EC98AE4-1CD9-4465-B867-14F50E1ECEA4}" srcId="{23EBDA02-B97E-43E6-86FF-31B5DCC71D11}" destId="{98BBC2DE-6715-4B31-A9AB-F3AB8541CEBD}" srcOrd="2" destOrd="0" parTransId="{8DCDA828-3BE4-4F89-AAF9-C3012F5546AF}" sibTransId="{A43B4CE6-93B9-4532-9E5C-228F6185EC8D}"/>
    <dgm:cxn modelId="{D3F4AF61-A993-42D8-942B-1F482869469B}" type="presOf" srcId="{98BBC2DE-6715-4B31-A9AB-F3AB8541CEBD}" destId="{64E8CB64-D32D-42D5-BD2F-826C0FBEF644}" srcOrd="1" destOrd="0" presId="urn:microsoft.com/office/officeart/2005/8/layout/list1"/>
    <dgm:cxn modelId="{A301F2E8-C469-4541-94E6-126A7D2C5BA2}" srcId="{9E71A4D3-9A6B-4E29-B1CE-929B4B0FEB04}" destId="{40363ECE-CAFE-4670-A541-768927074E22}" srcOrd="0" destOrd="0" parTransId="{7B089D17-2E69-46AE-9DAB-116F611F629B}" sibTransId="{34B87ECA-28E5-4382-A6AC-1F4C7AD3B479}"/>
    <dgm:cxn modelId="{441AB5CB-C6CA-454C-99EA-299E6C18F1B1}" type="presOf" srcId="{9E71A4D3-9A6B-4E29-B1CE-929B4B0FEB04}" destId="{68A56772-04DD-47B0-9FC6-693A59534A10}" srcOrd="0" destOrd="0" presId="urn:microsoft.com/office/officeart/2005/8/layout/list1"/>
    <dgm:cxn modelId="{7E531E25-AB52-474E-8DC8-7E91EAFABD05}" type="presOf" srcId="{1A31751D-5E3C-4C73-B163-2A04A3180626}" destId="{825AA50B-1D42-4F05-BDD2-3277FC24358B}" srcOrd="0" destOrd="2" presId="urn:microsoft.com/office/officeart/2005/8/layout/list1"/>
    <dgm:cxn modelId="{A85F3E5F-A186-45D7-B082-C62473F07FD2}" srcId="{9E71A4D3-9A6B-4E29-B1CE-929B4B0FEB04}" destId="{DACF9E5A-DE2A-4F47-9E92-B30C06379AB8}" srcOrd="1" destOrd="0" parTransId="{353BC06E-C554-49C4-80A8-E20B25C34A97}" sibTransId="{D1C98ABF-B9A7-485F-920A-DA8748005EDE}"/>
    <dgm:cxn modelId="{202114B6-8369-443F-AD34-29307963F76C}" type="presOf" srcId="{98BBC2DE-6715-4B31-A9AB-F3AB8541CEBD}" destId="{1272C864-ADCA-4037-8E31-9BA478E0B1AB}" srcOrd="0" destOrd="0" presId="urn:microsoft.com/office/officeart/2005/8/layout/list1"/>
    <dgm:cxn modelId="{5363B6DD-95E7-443B-804A-82865BD9B3A6}" type="presOf" srcId="{BB4BF755-BC53-49DF-8877-87DDACBF92B0}" destId="{825AA50B-1D42-4F05-BDD2-3277FC24358B}" srcOrd="0" destOrd="3" presId="urn:microsoft.com/office/officeart/2005/8/layout/list1"/>
    <dgm:cxn modelId="{E69E5134-C909-41E5-9F27-3C784CA7D7F7}" type="presOf" srcId="{3ABD9613-0449-446F-9642-1F98F1F7CE00}" destId="{655C98A3-E8A4-436A-9702-992FF11F1040}" srcOrd="0" destOrd="0" presId="urn:microsoft.com/office/officeart/2005/8/layout/list1"/>
    <dgm:cxn modelId="{8CD924D8-4345-4FD5-A82A-4852217DE77F}" srcId="{9E71A4D3-9A6B-4E29-B1CE-929B4B0FEB04}" destId="{2692B1B2-5E88-4DC5-88F5-7C3694C07A4C}" srcOrd="5" destOrd="0" parTransId="{900C18E1-8F66-4588-A779-7A105375D958}" sibTransId="{01D34CE4-850D-40AD-A831-6F56AFDEB406}"/>
    <dgm:cxn modelId="{E677FE2F-18FB-41FC-9684-DD3C43250CFF}" type="presOf" srcId="{5D2973D8-EB48-41C0-9102-4CB9F6F24703}" destId="{825AA50B-1D42-4F05-BDD2-3277FC24358B}" srcOrd="0" destOrd="4" presId="urn:microsoft.com/office/officeart/2005/8/layout/list1"/>
    <dgm:cxn modelId="{813BDA25-C398-4ECB-87F2-4A2091CAAF4D}" srcId="{23EBDA02-B97E-43E6-86FF-31B5DCC71D11}" destId="{9E71A4D3-9A6B-4E29-B1CE-929B4B0FEB04}" srcOrd="1" destOrd="0" parTransId="{3C2BC190-224C-446F-9B46-340AFDA499FC}" sibTransId="{AD9381AB-5708-44CF-8EA2-B7609B29E324}"/>
    <dgm:cxn modelId="{CE13D48F-4BCA-485E-8B9C-B9E23471487D}" srcId="{9E71A4D3-9A6B-4E29-B1CE-929B4B0FEB04}" destId="{167845B9-1245-49E3-B521-A0AFA2DFEBF3}" srcOrd="6" destOrd="0" parTransId="{EAAAE71D-A2DE-47CC-8092-AB8BA5687392}" sibTransId="{A5C56C58-EB4B-465F-B40E-7ECAB8D47C32}"/>
    <dgm:cxn modelId="{5FAA0F76-7712-447E-93D6-C2B9DA9C8739}" type="presOf" srcId="{167845B9-1245-49E3-B521-A0AFA2DFEBF3}" destId="{825AA50B-1D42-4F05-BDD2-3277FC24358B}" srcOrd="0" destOrd="6" presId="urn:microsoft.com/office/officeart/2005/8/layout/list1"/>
    <dgm:cxn modelId="{0C9EBB80-60EC-4662-9642-11C4533FC5DD}" srcId="{23EBDA02-B97E-43E6-86FF-31B5DCC71D11}" destId="{3ABD9613-0449-446F-9642-1F98F1F7CE00}" srcOrd="0" destOrd="0" parTransId="{90446116-A566-45D5-9CDC-FEDE28858C36}" sibTransId="{4DE6ACE2-7231-4F94-BE2C-F6091AD99C8E}"/>
    <dgm:cxn modelId="{E4E090BB-B33E-44A1-B4B9-3ED49716E582}" srcId="{9E71A4D3-9A6B-4E29-B1CE-929B4B0FEB04}" destId="{1A31751D-5E3C-4C73-B163-2A04A3180626}" srcOrd="2" destOrd="0" parTransId="{015335C1-B8F4-49E4-AA75-4A73B665E388}" sibTransId="{D5EEDDFD-25F1-4B2C-BB0E-52BC8A08E7C7}"/>
    <dgm:cxn modelId="{55D51FA8-3700-495B-8A67-2560A9BF5154}" type="presOf" srcId="{3ABD9613-0449-446F-9642-1F98F1F7CE00}" destId="{44B6F839-C0DF-4074-A32E-5DF2EA9A4EE2}" srcOrd="1" destOrd="0" presId="urn:microsoft.com/office/officeart/2005/8/layout/list1"/>
    <dgm:cxn modelId="{9440EE3C-844A-4A4F-8540-50E13BDF1226}" type="presOf" srcId="{DACF9E5A-DE2A-4F47-9E92-B30C06379AB8}" destId="{825AA50B-1D42-4F05-BDD2-3277FC24358B}" srcOrd="0" destOrd="1" presId="urn:microsoft.com/office/officeart/2005/8/layout/list1"/>
    <dgm:cxn modelId="{07246C8C-C9FB-4176-BEF3-966726199C15}" srcId="{9E71A4D3-9A6B-4E29-B1CE-929B4B0FEB04}" destId="{5D2973D8-EB48-41C0-9102-4CB9F6F24703}" srcOrd="4" destOrd="0" parTransId="{85035ACB-0FC5-4222-94F2-9E4A9E8BE7BB}" sibTransId="{EDC83F65-FE34-46CC-B656-E992DA869986}"/>
    <dgm:cxn modelId="{23A9579E-3E73-465F-938D-007B6D1EBFF5}" type="presOf" srcId="{40363ECE-CAFE-4670-A541-768927074E22}" destId="{825AA50B-1D42-4F05-BDD2-3277FC24358B}" srcOrd="0" destOrd="0" presId="urn:microsoft.com/office/officeart/2005/8/layout/list1"/>
    <dgm:cxn modelId="{38FD7D70-C79A-4F85-95DF-1CE26016D2C9}" srcId="{9E71A4D3-9A6B-4E29-B1CE-929B4B0FEB04}" destId="{BB4BF755-BC53-49DF-8877-87DDACBF92B0}" srcOrd="3" destOrd="0" parTransId="{B4ACBA53-4727-4BF6-93BE-8C1ED238871A}" sibTransId="{F7F3B63B-ADAE-4E6B-A9FF-15F1F18AFA16}"/>
    <dgm:cxn modelId="{CC2650D7-CA8D-45CF-A292-18C10C0F94A0}" type="presOf" srcId="{2692B1B2-5E88-4DC5-88F5-7C3694C07A4C}" destId="{825AA50B-1D42-4F05-BDD2-3277FC24358B}" srcOrd="0" destOrd="5" presId="urn:microsoft.com/office/officeart/2005/8/layout/list1"/>
    <dgm:cxn modelId="{AA168525-D6E3-4328-B6AB-EDD761A8DC27}" type="presOf" srcId="{9E71A4D3-9A6B-4E29-B1CE-929B4B0FEB04}" destId="{C0C15AA7-4F6B-4354-A813-891498CAD965}" srcOrd="1" destOrd="0" presId="urn:microsoft.com/office/officeart/2005/8/layout/list1"/>
    <dgm:cxn modelId="{201A0E0C-C6AD-443E-859E-900A1BC82E54}" type="presParOf" srcId="{088B29AE-1410-4483-812B-4A40CFCABB75}" destId="{963852DF-41F3-4E78-9B38-7BA977DC8B96}" srcOrd="0" destOrd="0" presId="urn:microsoft.com/office/officeart/2005/8/layout/list1"/>
    <dgm:cxn modelId="{DFFF3265-63CE-4310-A275-1B2AFDD9E463}" type="presParOf" srcId="{963852DF-41F3-4E78-9B38-7BA977DC8B96}" destId="{655C98A3-E8A4-436A-9702-992FF11F1040}" srcOrd="0" destOrd="0" presId="urn:microsoft.com/office/officeart/2005/8/layout/list1"/>
    <dgm:cxn modelId="{3C4CF143-E1B5-4FB8-A922-F46DDE00D8D8}" type="presParOf" srcId="{963852DF-41F3-4E78-9B38-7BA977DC8B96}" destId="{44B6F839-C0DF-4074-A32E-5DF2EA9A4EE2}" srcOrd="1" destOrd="0" presId="urn:microsoft.com/office/officeart/2005/8/layout/list1"/>
    <dgm:cxn modelId="{47B6488B-9BF8-4F61-9B3F-D57D08E29EB5}" type="presParOf" srcId="{088B29AE-1410-4483-812B-4A40CFCABB75}" destId="{47787B84-873E-4887-9DD0-81CABD2094D3}" srcOrd="1" destOrd="0" presId="urn:microsoft.com/office/officeart/2005/8/layout/list1"/>
    <dgm:cxn modelId="{57987284-D129-47E0-B2F6-5DBDB2B39161}" type="presParOf" srcId="{088B29AE-1410-4483-812B-4A40CFCABB75}" destId="{0076ABD2-E641-440C-B55C-8D93D53EFF43}" srcOrd="2" destOrd="0" presId="urn:microsoft.com/office/officeart/2005/8/layout/list1"/>
    <dgm:cxn modelId="{FFEAC6D7-7E06-45E4-9276-E236C198630A}" type="presParOf" srcId="{088B29AE-1410-4483-812B-4A40CFCABB75}" destId="{C57F0F18-0BBB-49D4-A64F-E78AAEEDDE53}" srcOrd="3" destOrd="0" presId="urn:microsoft.com/office/officeart/2005/8/layout/list1"/>
    <dgm:cxn modelId="{01DBB680-0E79-457E-B3FD-6738D910AC43}" type="presParOf" srcId="{088B29AE-1410-4483-812B-4A40CFCABB75}" destId="{42BB4F99-CFBF-4F8A-8E27-6C0B7FDD8016}" srcOrd="4" destOrd="0" presId="urn:microsoft.com/office/officeart/2005/8/layout/list1"/>
    <dgm:cxn modelId="{A4A02E3A-17CD-471D-8BCB-F3C36B2ECE88}" type="presParOf" srcId="{42BB4F99-CFBF-4F8A-8E27-6C0B7FDD8016}" destId="{68A56772-04DD-47B0-9FC6-693A59534A10}" srcOrd="0" destOrd="0" presId="urn:microsoft.com/office/officeart/2005/8/layout/list1"/>
    <dgm:cxn modelId="{FB9EDE58-2711-4006-BCA4-ECC4D8CB8BED}" type="presParOf" srcId="{42BB4F99-CFBF-4F8A-8E27-6C0B7FDD8016}" destId="{C0C15AA7-4F6B-4354-A813-891498CAD965}" srcOrd="1" destOrd="0" presId="urn:microsoft.com/office/officeart/2005/8/layout/list1"/>
    <dgm:cxn modelId="{19383DE1-C234-47A3-BF86-7180B3563C77}" type="presParOf" srcId="{088B29AE-1410-4483-812B-4A40CFCABB75}" destId="{FCD73A57-251A-4173-86C1-44DDDC47EB25}" srcOrd="5" destOrd="0" presId="urn:microsoft.com/office/officeart/2005/8/layout/list1"/>
    <dgm:cxn modelId="{26346E7D-D097-4995-85EB-F5853F7D94D5}" type="presParOf" srcId="{088B29AE-1410-4483-812B-4A40CFCABB75}" destId="{825AA50B-1D42-4F05-BDD2-3277FC24358B}" srcOrd="6" destOrd="0" presId="urn:microsoft.com/office/officeart/2005/8/layout/list1"/>
    <dgm:cxn modelId="{A942FA6B-D87B-4292-95D2-918B0176DA9B}" type="presParOf" srcId="{088B29AE-1410-4483-812B-4A40CFCABB75}" destId="{87AD1CCC-D37E-433A-8C66-1712E1397897}" srcOrd="7" destOrd="0" presId="urn:microsoft.com/office/officeart/2005/8/layout/list1"/>
    <dgm:cxn modelId="{0F35F52A-3E99-4A19-AB7F-CBF144385E0D}" type="presParOf" srcId="{088B29AE-1410-4483-812B-4A40CFCABB75}" destId="{04177D2D-EB95-482E-845C-8AAB32EB256E}" srcOrd="8" destOrd="0" presId="urn:microsoft.com/office/officeart/2005/8/layout/list1"/>
    <dgm:cxn modelId="{A2E32D26-2755-4BD1-AAD2-C5BB58A878F1}" type="presParOf" srcId="{04177D2D-EB95-482E-845C-8AAB32EB256E}" destId="{1272C864-ADCA-4037-8E31-9BA478E0B1AB}" srcOrd="0" destOrd="0" presId="urn:microsoft.com/office/officeart/2005/8/layout/list1"/>
    <dgm:cxn modelId="{2C0DC3FB-7E77-442A-8D38-3D21569D561F}" type="presParOf" srcId="{04177D2D-EB95-482E-845C-8AAB32EB256E}" destId="{64E8CB64-D32D-42D5-BD2F-826C0FBEF644}" srcOrd="1" destOrd="0" presId="urn:microsoft.com/office/officeart/2005/8/layout/list1"/>
    <dgm:cxn modelId="{7B9A3C87-CD9A-46A6-8902-180D3DF38AA0}" type="presParOf" srcId="{088B29AE-1410-4483-812B-4A40CFCABB75}" destId="{57002D57-37FD-437C-BE8F-51D24F099B6B}" srcOrd="9" destOrd="0" presId="urn:microsoft.com/office/officeart/2005/8/layout/list1"/>
    <dgm:cxn modelId="{FBA07CEE-3121-4800-AE0A-02BF6147C382}" type="presParOf" srcId="{088B29AE-1410-4483-812B-4A40CFCABB75}" destId="{F1DC34AE-DBAE-416F-99A9-06B0BAFC027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4CFE08-763C-4B9C-8071-3AE49E05A7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2FD9BE-47D2-4C07-A334-FFDE3C045B92}">
      <dgm:prSet/>
      <dgm:spPr/>
      <dgm:t>
        <a:bodyPr/>
        <a:lstStyle/>
        <a:p>
          <a:pPr rtl="0"/>
          <a:r>
            <a:rPr lang="en-US" dirty="0" smtClean="0"/>
            <a:t>When meeting with a student, make a note and be specific (note dates, times, methods used, etc…)</a:t>
          </a:r>
          <a:endParaRPr lang="en-US" dirty="0"/>
        </a:p>
      </dgm:t>
    </dgm:pt>
    <dgm:pt modelId="{DAE986D8-DDAE-4E11-8B1B-3B8F66B2C532}" type="parTrans" cxnId="{DF0B91DB-ADAA-47CB-950C-46A630F64685}">
      <dgm:prSet/>
      <dgm:spPr/>
      <dgm:t>
        <a:bodyPr/>
        <a:lstStyle/>
        <a:p>
          <a:endParaRPr lang="en-US"/>
        </a:p>
      </dgm:t>
    </dgm:pt>
    <dgm:pt modelId="{8D19DA0C-1520-4B0F-B9D7-06E6A4A38CB1}" type="sibTrans" cxnId="{DF0B91DB-ADAA-47CB-950C-46A630F64685}">
      <dgm:prSet/>
      <dgm:spPr/>
      <dgm:t>
        <a:bodyPr/>
        <a:lstStyle/>
        <a:p>
          <a:endParaRPr lang="en-US"/>
        </a:p>
      </dgm:t>
    </dgm:pt>
    <dgm:pt modelId="{AE28FB81-4112-4F17-92AD-EAB88FCF8C03}">
      <dgm:prSet/>
      <dgm:spPr/>
      <dgm:t>
        <a:bodyPr/>
        <a:lstStyle/>
        <a:p>
          <a:pPr rtl="0"/>
          <a:r>
            <a:rPr lang="en-US" dirty="0" smtClean="0"/>
            <a:t>Example:  Met with student in my office (room 301B) on (Date) at (Time). Student submitted his accommodation letter indicating he needs additional time to complete exams and must test in a distraction reduced environment.  Student agreed to take exams at the Central Campus Testing Center (LHSB Room 211).  Tests to be proctored by Testing Office personnel.  Testing accommodation arrangements have been made with Testing Office personnel.  Tests will be given on test dates outlined in syllabus.  Student is to be given 1.5 times the amount of time given to other students.  Student acknowledged arrangements made with Testing Office.  Student agrees he is responsible for taking his tests per arrangements with Testing Office.</a:t>
          </a:r>
          <a:endParaRPr lang="en-US" dirty="0"/>
        </a:p>
      </dgm:t>
    </dgm:pt>
    <dgm:pt modelId="{39C691F7-5650-4B8C-BAC2-7F51AEE910A0}" type="parTrans" cxnId="{28C573FA-70BF-4DFA-A078-E53D2BA9D2E3}">
      <dgm:prSet/>
      <dgm:spPr/>
      <dgm:t>
        <a:bodyPr/>
        <a:lstStyle/>
        <a:p>
          <a:endParaRPr lang="en-US"/>
        </a:p>
      </dgm:t>
    </dgm:pt>
    <dgm:pt modelId="{32CE4AE7-FE8B-4148-84D4-6EA039B93302}" type="sibTrans" cxnId="{28C573FA-70BF-4DFA-A078-E53D2BA9D2E3}">
      <dgm:prSet/>
      <dgm:spPr/>
      <dgm:t>
        <a:bodyPr/>
        <a:lstStyle/>
        <a:p>
          <a:endParaRPr lang="en-US"/>
        </a:p>
      </dgm:t>
    </dgm:pt>
    <dgm:pt modelId="{4626F054-1C6F-4BCB-B3EC-AC34DAD925F1}" type="pres">
      <dgm:prSet presAssocID="{D74CFE08-763C-4B9C-8071-3AE49E05A722}" presName="Name0" presStyleCnt="0">
        <dgm:presLayoutVars>
          <dgm:dir/>
          <dgm:animLvl val="lvl"/>
          <dgm:resizeHandles val="exact"/>
        </dgm:presLayoutVars>
      </dgm:prSet>
      <dgm:spPr/>
      <dgm:t>
        <a:bodyPr/>
        <a:lstStyle/>
        <a:p>
          <a:endParaRPr lang="en-US"/>
        </a:p>
      </dgm:t>
    </dgm:pt>
    <dgm:pt modelId="{E96CDC56-BE96-4FF8-AB55-8B9B97DD29AE}" type="pres">
      <dgm:prSet presAssocID="{332FD9BE-47D2-4C07-A334-FFDE3C045B92}" presName="linNode" presStyleCnt="0"/>
      <dgm:spPr/>
    </dgm:pt>
    <dgm:pt modelId="{7F0AA154-9D0A-4753-A8C8-89DC1EBBED49}" type="pres">
      <dgm:prSet presAssocID="{332FD9BE-47D2-4C07-A334-FFDE3C045B92}" presName="parentText" presStyleLbl="node1" presStyleIdx="0" presStyleCnt="1">
        <dgm:presLayoutVars>
          <dgm:chMax val="1"/>
          <dgm:bulletEnabled val="1"/>
        </dgm:presLayoutVars>
      </dgm:prSet>
      <dgm:spPr/>
      <dgm:t>
        <a:bodyPr/>
        <a:lstStyle/>
        <a:p>
          <a:endParaRPr lang="en-US"/>
        </a:p>
      </dgm:t>
    </dgm:pt>
    <dgm:pt modelId="{CF9063CB-81C6-47A8-AFF8-468A2A64B297}" type="pres">
      <dgm:prSet presAssocID="{332FD9BE-47D2-4C07-A334-FFDE3C045B92}" presName="descendantText" presStyleLbl="alignAccFollowNode1" presStyleIdx="0" presStyleCnt="1">
        <dgm:presLayoutVars>
          <dgm:bulletEnabled val="1"/>
        </dgm:presLayoutVars>
      </dgm:prSet>
      <dgm:spPr/>
      <dgm:t>
        <a:bodyPr/>
        <a:lstStyle/>
        <a:p>
          <a:endParaRPr lang="en-US"/>
        </a:p>
      </dgm:t>
    </dgm:pt>
  </dgm:ptLst>
  <dgm:cxnLst>
    <dgm:cxn modelId="{DF0B91DB-ADAA-47CB-950C-46A630F64685}" srcId="{D74CFE08-763C-4B9C-8071-3AE49E05A722}" destId="{332FD9BE-47D2-4C07-A334-FFDE3C045B92}" srcOrd="0" destOrd="0" parTransId="{DAE986D8-DDAE-4E11-8B1B-3B8F66B2C532}" sibTransId="{8D19DA0C-1520-4B0F-B9D7-06E6A4A38CB1}"/>
    <dgm:cxn modelId="{28C573FA-70BF-4DFA-A078-E53D2BA9D2E3}" srcId="{332FD9BE-47D2-4C07-A334-FFDE3C045B92}" destId="{AE28FB81-4112-4F17-92AD-EAB88FCF8C03}" srcOrd="0" destOrd="0" parTransId="{39C691F7-5650-4B8C-BAC2-7F51AEE910A0}" sibTransId="{32CE4AE7-FE8B-4148-84D4-6EA039B93302}"/>
    <dgm:cxn modelId="{7EDEFB68-F078-42B1-9006-35AFA05268F1}" type="presOf" srcId="{332FD9BE-47D2-4C07-A334-FFDE3C045B92}" destId="{7F0AA154-9D0A-4753-A8C8-89DC1EBBED49}" srcOrd="0" destOrd="0" presId="urn:microsoft.com/office/officeart/2005/8/layout/vList5"/>
    <dgm:cxn modelId="{3616B071-DCAE-47FC-8B16-A8C8002FF6A9}" type="presOf" srcId="{D74CFE08-763C-4B9C-8071-3AE49E05A722}" destId="{4626F054-1C6F-4BCB-B3EC-AC34DAD925F1}" srcOrd="0" destOrd="0" presId="urn:microsoft.com/office/officeart/2005/8/layout/vList5"/>
    <dgm:cxn modelId="{A9E478A8-AC27-4C91-980E-68F8F7EEE9C5}" type="presOf" srcId="{AE28FB81-4112-4F17-92AD-EAB88FCF8C03}" destId="{CF9063CB-81C6-47A8-AFF8-468A2A64B297}" srcOrd="0" destOrd="0" presId="urn:microsoft.com/office/officeart/2005/8/layout/vList5"/>
    <dgm:cxn modelId="{1C6629A4-08F6-49C7-89AB-823639A50B27}" type="presParOf" srcId="{4626F054-1C6F-4BCB-B3EC-AC34DAD925F1}" destId="{E96CDC56-BE96-4FF8-AB55-8B9B97DD29AE}" srcOrd="0" destOrd="0" presId="urn:microsoft.com/office/officeart/2005/8/layout/vList5"/>
    <dgm:cxn modelId="{E28A0048-C612-4F54-A360-A52C81CE45EA}" type="presParOf" srcId="{E96CDC56-BE96-4FF8-AB55-8B9B97DD29AE}" destId="{7F0AA154-9D0A-4753-A8C8-89DC1EBBED49}" srcOrd="0" destOrd="0" presId="urn:microsoft.com/office/officeart/2005/8/layout/vList5"/>
    <dgm:cxn modelId="{6EE98F4A-6E6D-45EA-8B25-B299FD42C330}" type="presParOf" srcId="{E96CDC56-BE96-4FF8-AB55-8B9B97DD29AE}" destId="{CF9063CB-81C6-47A8-AFF8-468A2A64B29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BCC2B96-ED65-4CF7-A2AB-113761027B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E2F29CA-7D2C-4F23-A4B2-CE167D1C3E03}">
      <dgm:prSet/>
      <dgm:spPr/>
      <dgm:t>
        <a:bodyPr/>
        <a:lstStyle/>
        <a:p>
          <a:pPr rtl="0"/>
          <a:r>
            <a:rPr lang="en-US" dirty="0" smtClean="0"/>
            <a:t>Thank you for reviewing this presentation.  We hope to have answered your questions regarding ADA accommodations.  We also encourage you to contact your Ability Services Office with any additional questions or concerns.</a:t>
          </a:r>
          <a:endParaRPr lang="en-US" dirty="0"/>
        </a:p>
      </dgm:t>
    </dgm:pt>
    <dgm:pt modelId="{87DFD3D7-0F2C-4D80-B28D-E7C97B0738F9}" type="parTrans" cxnId="{528921EA-0FE8-4F76-A156-C5DCFF2C77ED}">
      <dgm:prSet/>
      <dgm:spPr/>
      <dgm:t>
        <a:bodyPr/>
        <a:lstStyle/>
        <a:p>
          <a:endParaRPr lang="en-US"/>
        </a:p>
      </dgm:t>
    </dgm:pt>
    <dgm:pt modelId="{A6C8215A-DE4F-42CC-9B37-6BA7CC2BDF31}" type="sibTrans" cxnId="{528921EA-0FE8-4F76-A156-C5DCFF2C77ED}">
      <dgm:prSet/>
      <dgm:spPr/>
      <dgm:t>
        <a:bodyPr/>
        <a:lstStyle/>
        <a:p>
          <a:endParaRPr lang="en-US"/>
        </a:p>
      </dgm:t>
    </dgm:pt>
    <dgm:pt modelId="{419EF77A-AA61-4B79-AFCB-1EB699215BE9}">
      <dgm:prSet/>
      <dgm:spPr/>
      <dgm:t>
        <a:bodyPr/>
        <a:lstStyle/>
        <a:p>
          <a:pPr rtl="0"/>
          <a:r>
            <a:rPr lang="en-US" dirty="0" smtClean="0"/>
            <a:t>For additional information, you may also review the following resources:</a:t>
          </a:r>
          <a:endParaRPr lang="en-US" dirty="0"/>
        </a:p>
      </dgm:t>
    </dgm:pt>
    <dgm:pt modelId="{B3A2329C-A5CE-476A-83D3-8A2390B51E5A}" type="parTrans" cxnId="{C8341F2B-0299-4BB7-B49F-2A7BCE7041CE}">
      <dgm:prSet/>
      <dgm:spPr/>
      <dgm:t>
        <a:bodyPr/>
        <a:lstStyle/>
        <a:p>
          <a:endParaRPr lang="en-US"/>
        </a:p>
      </dgm:t>
    </dgm:pt>
    <dgm:pt modelId="{D0B7EB88-F9AA-4EAF-8D95-42FCB9AB40ED}" type="sibTrans" cxnId="{C8341F2B-0299-4BB7-B49F-2A7BCE7041CE}">
      <dgm:prSet/>
      <dgm:spPr/>
      <dgm:t>
        <a:bodyPr/>
        <a:lstStyle/>
        <a:p>
          <a:endParaRPr lang="en-US"/>
        </a:p>
      </dgm:t>
    </dgm:pt>
    <dgm:pt modelId="{1C1E86E3-B480-4F56-A250-2E07FCCDD8CC}">
      <dgm:prSet/>
      <dgm:spPr/>
      <dgm:t>
        <a:bodyPr/>
        <a:lstStyle/>
        <a:p>
          <a:pPr rtl="0"/>
          <a:r>
            <a:rPr lang="en-US" dirty="0" smtClean="0">
              <a:solidFill>
                <a:srgbClr val="0070C0"/>
              </a:solidFill>
            </a:rPr>
            <a:t>http://www.hhs.gov/ocr/privacy/http://www.ada.gov/index.html</a:t>
          </a:r>
          <a:endParaRPr lang="en-US" dirty="0">
            <a:solidFill>
              <a:srgbClr val="0070C0"/>
            </a:solidFill>
          </a:endParaRPr>
        </a:p>
      </dgm:t>
    </dgm:pt>
    <dgm:pt modelId="{E5E07D11-2C44-41E9-AE0E-B74A355167A9}" type="parTrans" cxnId="{E1E9E598-B771-4483-A5B1-AB811C6390ED}">
      <dgm:prSet/>
      <dgm:spPr/>
      <dgm:t>
        <a:bodyPr/>
        <a:lstStyle/>
        <a:p>
          <a:endParaRPr lang="en-US"/>
        </a:p>
      </dgm:t>
    </dgm:pt>
    <dgm:pt modelId="{8DBE35FA-BE34-4AB8-9E98-C0D3918D83A1}" type="sibTrans" cxnId="{E1E9E598-B771-4483-A5B1-AB811C6390ED}">
      <dgm:prSet/>
      <dgm:spPr/>
      <dgm:t>
        <a:bodyPr/>
        <a:lstStyle/>
        <a:p>
          <a:endParaRPr lang="en-US"/>
        </a:p>
      </dgm:t>
    </dgm:pt>
    <dgm:pt modelId="{9DDA2474-261C-4A2D-94E5-035B6D61C117}">
      <dgm:prSet/>
      <dgm:spPr/>
      <dgm:t>
        <a:bodyPr/>
        <a:lstStyle/>
        <a:p>
          <a:pPr rtl="0"/>
          <a:r>
            <a:rPr lang="en-US" b="0" dirty="0" smtClean="0">
              <a:solidFill>
                <a:srgbClr val="0070C0"/>
              </a:solidFill>
            </a:rPr>
            <a:t>http://www.ada.gov/index.html</a:t>
          </a:r>
          <a:endParaRPr lang="en-US" b="0" dirty="0">
            <a:solidFill>
              <a:srgbClr val="0070C0"/>
            </a:solidFill>
          </a:endParaRPr>
        </a:p>
      </dgm:t>
    </dgm:pt>
    <dgm:pt modelId="{F47EC8E8-C245-4873-8694-BC8B3D9FD452}" type="sibTrans" cxnId="{134D640F-F53A-4A2F-A54A-1A9AB926142B}">
      <dgm:prSet/>
      <dgm:spPr/>
      <dgm:t>
        <a:bodyPr/>
        <a:lstStyle/>
        <a:p>
          <a:endParaRPr lang="en-US"/>
        </a:p>
      </dgm:t>
    </dgm:pt>
    <dgm:pt modelId="{2904B377-001D-49FE-966E-49C761C3049C}" type="parTrans" cxnId="{134D640F-F53A-4A2F-A54A-1A9AB926142B}">
      <dgm:prSet/>
      <dgm:spPr/>
      <dgm:t>
        <a:bodyPr/>
        <a:lstStyle/>
        <a:p>
          <a:endParaRPr lang="en-US"/>
        </a:p>
      </dgm:t>
    </dgm:pt>
    <dgm:pt modelId="{D976A13B-3D3E-4DBA-898D-D74237ED5388}">
      <dgm:prSet/>
      <dgm:spPr/>
      <dgm:t>
        <a:bodyPr/>
        <a:lstStyle/>
        <a:p>
          <a:pPr rtl="0"/>
          <a:r>
            <a:rPr lang="en-US" b="0" dirty="0" smtClean="0">
              <a:solidFill>
                <a:srgbClr val="0070C0"/>
              </a:solidFill>
            </a:rPr>
            <a:t>http://www.hhs.gov/ocr/privacy/</a:t>
          </a:r>
          <a:endParaRPr lang="en-US" b="0" dirty="0">
            <a:solidFill>
              <a:srgbClr val="0070C0"/>
            </a:solidFill>
          </a:endParaRPr>
        </a:p>
      </dgm:t>
    </dgm:pt>
    <dgm:pt modelId="{2527962F-9A1F-4202-85F8-86BB37C0E744}" type="sibTrans" cxnId="{2822F0DB-CC41-465B-A35E-3A327D9BA07C}">
      <dgm:prSet/>
      <dgm:spPr/>
      <dgm:t>
        <a:bodyPr/>
        <a:lstStyle/>
        <a:p>
          <a:endParaRPr lang="en-US"/>
        </a:p>
      </dgm:t>
    </dgm:pt>
    <dgm:pt modelId="{DFFE85B8-7AA6-48D8-98B9-B24964864EEE}" type="parTrans" cxnId="{2822F0DB-CC41-465B-A35E-3A327D9BA07C}">
      <dgm:prSet/>
      <dgm:spPr/>
      <dgm:t>
        <a:bodyPr/>
        <a:lstStyle/>
        <a:p>
          <a:endParaRPr lang="en-US"/>
        </a:p>
      </dgm:t>
    </dgm:pt>
    <dgm:pt modelId="{A4E94097-67BF-4157-ABE0-F02D9791DD0B}" type="pres">
      <dgm:prSet presAssocID="{BBCC2B96-ED65-4CF7-A2AB-113761027BEA}" presName="Name0" presStyleCnt="0">
        <dgm:presLayoutVars>
          <dgm:dir/>
          <dgm:animLvl val="lvl"/>
          <dgm:resizeHandles val="exact"/>
        </dgm:presLayoutVars>
      </dgm:prSet>
      <dgm:spPr/>
      <dgm:t>
        <a:bodyPr/>
        <a:lstStyle/>
        <a:p>
          <a:endParaRPr lang="en-US"/>
        </a:p>
      </dgm:t>
    </dgm:pt>
    <dgm:pt modelId="{53AE7E41-D11C-4D86-B5B2-F7DF17C9EFD9}" type="pres">
      <dgm:prSet presAssocID="{FE2F29CA-7D2C-4F23-A4B2-CE167D1C3E03}" presName="linNode" presStyleCnt="0"/>
      <dgm:spPr/>
    </dgm:pt>
    <dgm:pt modelId="{271A356F-630E-48A2-A44A-9FB90EC7EBC4}" type="pres">
      <dgm:prSet presAssocID="{FE2F29CA-7D2C-4F23-A4B2-CE167D1C3E03}" presName="parentText" presStyleLbl="node1" presStyleIdx="0" presStyleCnt="2">
        <dgm:presLayoutVars>
          <dgm:chMax val="1"/>
          <dgm:bulletEnabled val="1"/>
        </dgm:presLayoutVars>
      </dgm:prSet>
      <dgm:spPr/>
      <dgm:t>
        <a:bodyPr/>
        <a:lstStyle/>
        <a:p>
          <a:endParaRPr lang="en-US"/>
        </a:p>
      </dgm:t>
    </dgm:pt>
    <dgm:pt modelId="{52671E4E-F165-47F0-BF1D-CE9C5FBCC72C}" type="pres">
      <dgm:prSet presAssocID="{A6C8215A-DE4F-42CC-9B37-6BA7CC2BDF31}" presName="sp" presStyleCnt="0"/>
      <dgm:spPr/>
    </dgm:pt>
    <dgm:pt modelId="{45EB90BB-4131-4620-91F0-CE9853965776}" type="pres">
      <dgm:prSet presAssocID="{419EF77A-AA61-4B79-AFCB-1EB699215BE9}" presName="linNode" presStyleCnt="0"/>
      <dgm:spPr/>
    </dgm:pt>
    <dgm:pt modelId="{E71EE98E-EDE4-4104-B375-37B92FA0F398}" type="pres">
      <dgm:prSet presAssocID="{419EF77A-AA61-4B79-AFCB-1EB699215BE9}" presName="parentText" presStyleLbl="node1" presStyleIdx="1" presStyleCnt="2">
        <dgm:presLayoutVars>
          <dgm:chMax val="1"/>
          <dgm:bulletEnabled val="1"/>
        </dgm:presLayoutVars>
      </dgm:prSet>
      <dgm:spPr/>
      <dgm:t>
        <a:bodyPr/>
        <a:lstStyle/>
        <a:p>
          <a:endParaRPr lang="en-US"/>
        </a:p>
      </dgm:t>
    </dgm:pt>
    <dgm:pt modelId="{97319883-432F-45E0-8887-8516030637D2}" type="pres">
      <dgm:prSet presAssocID="{419EF77A-AA61-4B79-AFCB-1EB699215BE9}" presName="descendantText" presStyleLbl="alignAccFollowNode1" presStyleIdx="0" presStyleCnt="1">
        <dgm:presLayoutVars>
          <dgm:bulletEnabled val="1"/>
        </dgm:presLayoutVars>
      </dgm:prSet>
      <dgm:spPr/>
      <dgm:t>
        <a:bodyPr/>
        <a:lstStyle/>
        <a:p>
          <a:endParaRPr lang="en-US"/>
        </a:p>
      </dgm:t>
    </dgm:pt>
  </dgm:ptLst>
  <dgm:cxnLst>
    <dgm:cxn modelId="{528921EA-0FE8-4F76-A156-C5DCFF2C77ED}" srcId="{BBCC2B96-ED65-4CF7-A2AB-113761027BEA}" destId="{FE2F29CA-7D2C-4F23-A4B2-CE167D1C3E03}" srcOrd="0" destOrd="0" parTransId="{87DFD3D7-0F2C-4D80-B28D-E7C97B0738F9}" sibTransId="{A6C8215A-DE4F-42CC-9B37-6BA7CC2BDF31}"/>
    <dgm:cxn modelId="{2822F0DB-CC41-465B-A35E-3A327D9BA07C}" srcId="{419EF77A-AA61-4B79-AFCB-1EB699215BE9}" destId="{D976A13B-3D3E-4DBA-898D-D74237ED5388}" srcOrd="1" destOrd="0" parTransId="{DFFE85B8-7AA6-48D8-98B9-B24964864EEE}" sibTransId="{2527962F-9A1F-4202-85F8-86BB37C0E744}"/>
    <dgm:cxn modelId="{01D9122B-DEDC-4F9F-ABD0-91A78CF74378}" type="presOf" srcId="{D976A13B-3D3E-4DBA-898D-D74237ED5388}" destId="{97319883-432F-45E0-8887-8516030637D2}" srcOrd="0" destOrd="1" presId="urn:microsoft.com/office/officeart/2005/8/layout/vList5"/>
    <dgm:cxn modelId="{CEC84695-977B-455D-96BE-5EB7FE0B5C0C}" type="presOf" srcId="{419EF77A-AA61-4B79-AFCB-1EB699215BE9}" destId="{E71EE98E-EDE4-4104-B375-37B92FA0F398}" srcOrd="0" destOrd="0" presId="urn:microsoft.com/office/officeart/2005/8/layout/vList5"/>
    <dgm:cxn modelId="{6D4EFAF0-988C-4699-BE79-CD793998BC81}" type="presOf" srcId="{1C1E86E3-B480-4F56-A250-2E07FCCDD8CC}" destId="{97319883-432F-45E0-8887-8516030637D2}" srcOrd="0" destOrd="0" presId="urn:microsoft.com/office/officeart/2005/8/layout/vList5"/>
    <dgm:cxn modelId="{3683C408-C624-4B4F-B5D6-5E69F47D08D0}" type="presOf" srcId="{9DDA2474-261C-4A2D-94E5-035B6D61C117}" destId="{97319883-432F-45E0-8887-8516030637D2}" srcOrd="0" destOrd="2" presId="urn:microsoft.com/office/officeart/2005/8/layout/vList5"/>
    <dgm:cxn modelId="{A6CC62F0-2F43-41C8-BA42-ABF1FD44B488}" type="presOf" srcId="{FE2F29CA-7D2C-4F23-A4B2-CE167D1C3E03}" destId="{271A356F-630E-48A2-A44A-9FB90EC7EBC4}" srcOrd="0" destOrd="0" presId="urn:microsoft.com/office/officeart/2005/8/layout/vList5"/>
    <dgm:cxn modelId="{134D640F-F53A-4A2F-A54A-1A9AB926142B}" srcId="{419EF77A-AA61-4B79-AFCB-1EB699215BE9}" destId="{9DDA2474-261C-4A2D-94E5-035B6D61C117}" srcOrd="2" destOrd="0" parTransId="{2904B377-001D-49FE-966E-49C761C3049C}" sibTransId="{F47EC8E8-C245-4873-8694-BC8B3D9FD452}"/>
    <dgm:cxn modelId="{E1E9E598-B771-4483-A5B1-AB811C6390ED}" srcId="{419EF77A-AA61-4B79-AFCB-1EB699215BE9}" destId="{1C1E86E3-B480-4F56-A250-2E07FCCDD8CC}" srcOrd="0" destOrd="0" parTransId="{E5E07D11-2C44-41E9-AE0E-B74A355167A9}" sibTransId="{8DBE35FA-BE34-4AB8-9E98-C0D3918D83A1}"/>
    <dgm:cxn modelId="{C7C5439B-7ABE-4A52-91BF-0EBA06634F2A}" type="presOf" srcId="{BBCC2B96-ED65-4CF7-A2AB-113761027BEA}" destId="{A4E94097-67BF-4157-ABE0-F02D9791DD0B}" srcOrd="0" destOrd="0" presId="urn:microsoft.com/office/officeart/2005/8/layout/vList5"/>
    <dgm:cxn modelId="{C8341F2B-0299-4BB7-B49F-2A7BCE7041CE}" srcId="{BBCC2B96-ED65-4CF7-A2AB-113761027BEA}" destId="{419EF77A-AA61-4B79-AFCB-1EB699215BE9}" srcOrd="1" destOrd="0" parTransId="{B3A2329C-A5CE-476A-83D3-8A2390B51E5A}" sibTransId="{D0B7EB88-F9AA-4EAF-8D95-42FCB9AB40ED}"/>
    <dgm:cxn modelId="{74F8CF3F-A935-4BA8-90C8-A093D2FBB736}" type="presParOf" srcId="{A4E94097-67BF-4157-ABE0-F02D9791DD0B}" destId="{53AE7E41-D11C-4D86-B5B2-F7DF17C9EFD9}" srcOrd="0" destOrd="0" presId="urn:microsoft.com/office/officeart/2005/8/layout/vList5"/>
    <dgm:cxn modelId="{B27B0B5F-6825-472E-9B45-4DE9E828B6D0}" type="presParOf" srcId="{53AE7E41-D11C-4D86-B5B2-F7DF17C9EFD9}" destId="{271A356F-630E-48A2-A44A-9FB90EC7EBC4}" srcOrd="0" destOrd="0" presId="urn:microsoft.com/office/officeart/2005/8/layout/vList5"/>
    <dgm:cxn modelId="{8CAC1A30-4FCC-4389-9B51-7E87582A2A20}" type="presParOf" srcId="{A4E94097-67BF-4157-ABE0-F02D9791DD0B}" destId="{52671E4E-F165-47F0-BF1D-CE9C5FBCC72C}" srcOrd="1" destOrd="0" presId="urn:microsoft.com/office/officeart/2005/8/layout/vList5"/>
    <dgm:cxn modelId="{DA11D36B-5B05-43F6-A94E-0C48689AB1A1}" type="presParOf" srcId="{A4E94097-67BF-4157-ABE0-F02D9791DD0B}" destId="{45EB90BB-4131-4620-91F0-CE9853965776}" srcOrd="2" destOrd="0" presId="urn:microsoft.com/office/officeart/2005/8/layout/vList5"/>
    <dgm:cxn modelId="{71A8FA84-B277-4A7E-98DC-CF29413214C0}" type="presParOf" srcId="{45EB90BB-4131-4620-91F0-CE9853965776}" destId="{E71EE98E-EDE4-4104-B375-37B92FA0F398}" srcOrd="0" destOrd="0" presId="urn:microsoft.com/office/officeart/2005/8/layout/vList5"/>
    <dgm:cxn modelId="{E0945C99-A74E-4DB0-9257-6D4C92BA9FB1}" type="presParOf" srcId="{45EB90BB-4131-4620-91F0-CE9853965776}" destId="{97319883-432F-45E0-8887-8516030637D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998E8D-7532-4F86-AAC1-55D9BE2A4E4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5856267-A373-4E2C-AEC7-69E041AEB419}">
      <dgm:prSet/>
      <dgm:spPr/>
      <dgm:t>
        <a:bodyPr/>
        <a:lstStyle/>
        <a:p>
          <a:pPr rtl="0"/>
          <a:r>
            <a:rPr lang="en-US" dirty="0" smtClean="0"/>
            <a:t>Other Laws and Regulations</a:t>
          </a:r>
          <a:endParaRPr lang="en-US" dirty="0"/>
        </a:p>
      </dgm:t>
    </dgm:pt>
    <dgm:pt modelId="{26F422F1-3E2A-494A-8986-D11B1C019680}" type="parTrans" cxnId="{0A1C9BA7-079D-43A0-BD1E-6D1A23048675}">
      <dgm:prSet/>
      <dgm:spPr/>
      <dgm:t>
        <a:bodyPr/>
        <a:lstStyle/>
        <a:p>
          <a:endParaRPr lang="en-US"/>
        </a:p>
      </dgm:t>
    </dgm:pt>
    <dgm:pt modelId="{5886A3AD-E1EB-44F6-997D-710576393C0D}" type="sibTrans" cxnId="{0A1C9BA7-079D-43A0-BD1E-6D1A23048675}">
      <dgm:prSet/>
      <dgm:spPr/>
      <dgm:t>
        <a:bodyPr/>
        <a:lstStyle/>
        <a:p>
          <a:endParaRPr lang="en-US"/>
        </a:p>
      </dgm:t>
    </dgm:pt>
    <dgm:pt modelId="{B430733C-38CC-43D8-A521-6DC656E5EE69}">
      <dgm:prSet/>
      <dgm:spPr/>
      <dgm:t>
        <a:bodyPr/>
        <a:lstStyle/>
        <a:p>
          <a:pPr rtl="0"/>
          <a:r>
            <a:rPr lang="en-US" dirty="0" smtClean="0"/>
            <a:t>Federal Communications Commission (FCC) regulations and the Health Insurance Portability and Accountability Act (HIPAA) of 1996 also play a role in reasonable classroom accommodations.</a:t>
          </a:r>
          <a:endParaRPr lang="en-US" dirty="0"/>
        </a:p>
      </dgm:t>
    </dgm:pt>
    <dgm:pt modelId="{A83888A7-8232-404B-AE6F-44C8BB548D4E}" type="parTrans" cxnId="{C4306706-4626-430B-A553-46880B3C5557}">
      <dgm:prSet/>
      <dgm:spPr/>
      <dgm:t>
        <a:bodyPr/>
        <a:lstStyle/>
        <a:p>
          <a:endParaRPr lang="en-US"/>
        </a:p>
      </dgm:t>
    </dgm:pt>
    <dgm:pt modelId="{57231A0A-6290-4C0A-8126-BA3395DA76DC}" type="sibTrans" cxnId="{C4306706-4626-430B-A553-46880B3C5557}">
      <dgm:prSet/>
      <dgm:spPr/>
      <dgm:t>
        <a:bodyPr/>
        <a:lstStyle/>
        <a:p>
          <a:endParaRPr lang="en-US"/>
        </a:p>
      </dgm:t>
    </dgm:pt>
    <dgm:pt modelId="{0305AD59-8972-4EF5-B819-2E7B7C038FEB}">
      <dgm:prSet/>
      <dgm:spPr/>
      <dgm:t>
        <a:bodyPr/>
        <a:lstStyle/>
        <a:p>
          <a:pPr rtl="0"/>
          <a:r>
            <a:rPr lang="en-US" dirty="0" smtClean="0"/>
            <a:t>For questions regarding ADA and related laws, a list of resources is given at the end of this slideshow. </a:t>
          </a:r>
          <a:endParaRPr lang="en-US" dirty="0"/>
        </a:p>
      </dgm:t>
    </dgm:pt>
    <dgm:pt modelId="{E3647357-E7AF-4956-B6EF-942062EA6CF0}" type="parTrans" cxnId="{C9A4CCA6-A31D-48E2-83FE-2EFF0ABD9520}">
      <dgm:prSet/>
      <dgm:spPr/>
      <dgm:t>
        <a:bodyPr/>
        <a:lstStyle/>
        <a:p>
          <a:endParaRPr lang="en-US"/>
        </a:p>
      </dgm:t>
    </dgm:pt>
    <dgm:pt modelId="{7BA489AE-B91B-42D0-942D-BFC0B1814BCC}" type="sibTrans" cxnId="{C9A4CCA6-A31D-48E2-83FE-2EFF0ABD9520}">
      <dgm:prSet/>
      <dgm:spPr/>
      <dgm:t>
        <a:bodyPr/>
        <a:lstStyle/>
        <a:p>
          <a:endParaRPr lang="en-US"/>
        </a:p>
      </dgm:t>
    </dgm:pt>
    <dgm:pt modelId="{97B6DAFD-2D61-4C65-B9E8-EA448C6916EA}">
      <dgm:prSet/>
      <dgm:spPr/>
      <dgm:t>
        <a:bodyPr/>
        <a:lstStyle/>
        <a:p>
          <a:pPr rtl="0"/>
          <a:r>
            <a:rPr lang="en-US" dirty="0" smtClean="0"/>
            <a:t>ADA and ADAAA</a:t>
          </a:r>
          <a:endParaRPr lang="en-US" dirty="0"/>
        </a:p>
      </dgm:t>
    </dgm:pt>
    <dgm:pt modelId="{27507A60-3413-4938-9354-598375D725DA}" type="sibTrans" cxnId="{80FA0FEB-3CE3-4CED-A46B-4FE1D9FC59F7}">
      <dgm:prSet/>
      <dgm:spPr/>
      <dgm:t>
        <a:bodyPr/>
        <a:lstStyle/>
        <a:p>
          <a:endParaRPr lang="en-US"/>
        </a:p>
      </dgm:t>
    </dgm:pt>
    <dgm:pt modelId="{FDA2B901-B460-4914-8287-0612D717B2AC}" type="parTrans" cxnId="{80FA0FEB-3CE3-4CED-A46B-4FE1D9FC59F7}">
      <dgm:prSet/>
      <dgm:spPr/>
      <dgm:t>
        <a:bodyPr/>
        <a:lstStyle/>
        <a:p>
          <a:endParaRPr lang="en-US"/>
        </a:p>
      </dgm:t>
    </dgm:pt>
    <dgm:pt modelId="{4B80980D-BBF1-46A9-AFDB-3F3CD43B497C}">
      <dgm:prSet/>
      <dgm:spPr/>
      <dgm:t>
        <a:bodyPr/>
        <a:lstStyle/>
        <a:p>
          <a:pPr rtl="0"/>
          <a:r>
            <a:rPr lang="en-US" dirty="0" smtClean="0"/>
            <a:t>According to the Americans with Disabilities Act (ADA) of 1990 and the ADA Amendments Act (ADAAA) of 2008, qualifying, disabled students are provided reasonable, classroom accommodations when requested. </a:t>
          </a:r>
          <a:endParaRPr lang="en-US" dirty="0"/>
        </a:p>
      </dgm:t>
    </dgm:pt>
    <dgm:pt modelId="{A8F525F5-40D2-4719-A79A-6F23A17865AC}" type="parTrans" cxnId="{03462680-AFA2-4F9C-B0FA-ECEA509CCA8A}">
      <dgm:prSet/>
      <dgm:spPr/>
      <dgm:t>
        <a:bodyPr/>
        <a:lstStyle/>
        <a:p>
          <a:endParaRPr lang="en-US"/>
        </a:p>
      </dgm:t>
    </dgm:pt>
    <dgm:pt modelId="{DE0C935C-89F0-4CE7-9EEC-40A0AAEB17AD}" type="sibTrans" cxnId="{03462680-AFA2-4F9C-B0FA-ECEA509CCA8A}">
      <dgm:prSet/>
      <dgm:spPr/>
      <dgm:t>
        <a:bodyPr/>
        <a:lstStyle/>
        <a:p>
          <a:endParaRPr lang="en-US"/>
        </a:p>
      </dgm:t>
    </dgm:pt>
    <dgm:pt modelId="{BEA56401-75E3-405E-B29B-F738482EA79C}" type="pres">
      <dgm:prSet presAssocID="{AD998E8D-7532-4F86-AAC1-55D9BE2A4E4B}" presName="Name0" presStyleCnt="0">
        <dgm:presLayoutVars>
          <dgm:dir/>
          <dgm:animLvl val="lvl"/>
          <dgm:resizeHandles val="exact"/>
        </dgm:presLayoutVars>
      </dgm:prSet>
      <dgm:spPr/>
      <dgm:t>
        <a:bodyPr/>
        <a:lstStyle/>
        <a:p>
          <a:endParaRPr lang="en-US"/>
        </a:p>
      </dgm:t>
    </dgm:pt>
    <dgm:pt modelId="{2378DD16-7446-46BF-9975-80077E9A0442}" type="pres">
      <dgm:prSet presAssocID="{97B6DAFD-2D61-4C65-B9E8-EA448C6916EA}" presName="linNode" presStyleCnt="0"/>
      <dgm:spPr/>
    </dgm:pt>
    <dgm:pt modelId="{A52E56DF-39C8-46A4-A9D5-FC2825D872EE}" type="pres">
      <dgm:prSet presAssocID="{97B6DAFD-2D61-4C65-B9E8-EA448C6916EA}" presName="parentText" presStyleLbl="node1" presStyleIdx="0" presStyleCnt="3">
        <dgm:presLayoutVars>
          <dgm:chMax val="1"/>
          <dgm:bulletEnabled val="1"/>
        </dgm:presLayoutVars>
      </dgm:prSet>
      <dgm:spPr/>
      <dgm:t>
        <a:bodyPr/>
        <a:lstStyle/>
        <a:p>
          <a:endParaRPr lang="en-US"/>
        </a:p>
      </dgm:t>
    </dgm:pt>
    <dgm:pt modelId="{50B8A934-A471-4989-B2E5-DF5813862BF4}" type="pres">
      <dgm:prSet presAssocID="{97B6DAFD-2D61-4C65-B9E8-EA448C6916EA}" presName="descendantText" presStyleLbl="alignAccFollowNode1" presStyleIdx="0" presStyleCnt="2">
        <dgm:presLayoutVars>
          <dgm:bulletEnabled val="1"/>
        </dgm:presLayoutVars>
      </dgm:prSet>
      <dgm:spPr/>
      <dgm:t>
        <a:bodyPr/>
        <a:lstStyle/>
        <a:p>
          <a:endParaRPr lang="en-US"/>
        </a:p>
      </dgm:t>
    </dgm:pt>
    <dgm:pt modelId="{26B7372C-FDC6-4AA4-BD0D-0EFB84728BA0}" type="pres">
      <dgm:prSet presAssocID="{27507A60-3413-4938-9354-598375D725DA}" presName="sp" presStyleCnt="0"/>
      <dgm:spPr/>
    </dgm:pt>
    <dgm:pt modelId="{F4DD4C0A-CF47-4473-BFDD-26BF30BEF441}" type="pres">
      <dgm:prSet presAssocID="{A5856267-A373-4E2C-AEC7-69E041AEB419}" presName="linNode" presStyleCnt="0"/>
      <dgm:spPr/>
    </dgm:pt>
    <dgm:pt modelId="{189CB814-3947-48AA-BF05-C5044F3F0A7C}" type="pres">
      <dgm:prSet presAssocID="{A5856267-A373-4E2C-AEC7-69E041AEB419}" presName="parentText" presStyleLbl="node1" presStyleIdx="1" presStyleCnt="3">
        <dgm:presLayoutVars>
          <dgm:chMax val="1"/>
          <dgm:bulletEnabled val="1"/>
        </dgm:presLayoutVars>
      </dgm:prSet>
      <dgm:spPr/>
      <dgm:t>
        <a:bodyPr/>
        <a:lstStyle/>
        <a:p>
          <a:endParaRPr lang="en-US"/>
        </a:p>
      </dgm:t>
    </dgm:pt>
    <dgm:pt modelId="{4CE1884D-59B7-4A74-B381-DCA6EA9DD207}" type="pres">
      <dgm:prSet presAssocID="{A5856267-A373-4E2C-AEC7-69E041AEB419}" presName="descendantText" presStyleLbl="alignAccFollowNode1" presStyleIdx="1" presStyleCnt="2">
        <dgm:presLayoutVars>
          <dgm:bulletEnabled val="1"/>
        </dgm:presLayoutVars>
      </dgm:prSet>
      <dgm:spPr/>
      <dgm:t>
        <a:bodyPr/>
        <a:lstStyle/>
        <a:p>
          <a:endParaRPr lang="en-US"/>
        </a:p>
      </dgm:t>
    </dgm:pt>
    <dgm:pt modelId="{12746743-041D-4F89-A31C-D93D1F44BA1A}" type="pres">
      <dgm:prSet presAssocID="{5886A3AD-E1EB-44F6-997D-710576393C0D}" presName="sp" presStyleCnt="0"/>
      <dgm:spPr/>
    </dgm:pt>
    <dgm:pt modelId="{63789AD6-0CD9-406D-A74E-B6EAF1C05D7A}" type="pres">
      <dgm:prSet presAssocID="{0305AD59-8972-4EF5-B819-2E7B7C038FEB}" presName="linNode" presStyleCnt="0"/>
      <dgm:spPr/>
    </dgm:pt>
    <dgm:pt modelId="{DA4F30D6-BD6C-4BBD-B420-AB07A3D12B76}" type="pres">
      <dgm:prSet presAssocID="{0305AD59-8972-4EF5-B819-2E7B7C038FEB}" presName="parentText" presStyleLbl="node1" presStyleIdx="2" presStyleCnt="3">
        <dgm:presLayoutVars>
          <dgm:chMax val="1"/>
          <dgm:bulletEnabled val="1"/>
        </dgm:presLayoutVars>
      </dgm:prSet>
      <dgm:spPr/>
      <dgm:t>
        <a:bodyPr/>
        <a:lstStyle/>
        <a:p>
          <a:endParaRPr lang="en-US"/>
        </a:p>
      </dgm:t>
    </dgm:pt>
  </dgm:ptLst>
  <dgm:cxnLst>
    <dgm:cxn modelId="{A9797E04-8764-4C9D-8B2F-D0579ABB6CAD}" type="presOf" srcId="{4B80980D-BBF1-46A9-AFDB-3F3CD43B497C}" destId="{50B8A934-A471-4989-B2E5-DF5813862BF4}" srcOrd="0" destOrd="0" presId="urn:microsoft.com/office/officeart/2005/8/layout/vList5"/>
    <dgm:cxn modelId="{03462680-AFA2-4F9C-B0FA-ECEA509CCA8A}" srcId="{97B6DAFD-2D61-4C65-B9E8-EA448C6916EA}" destId="{4B80980D-BBF1-46A9-AFDB-3F3CD43B497C}" srcOrd="0" destOrd="0" parTransId="{A8F525F5-40D2-4719-A79A-6F23A17865AC}" sibTransId="{DE0C935C-89F0-4CE7-9EEC-40A0AAEB17AD}"/>
    <dgm:cxn modelId="{80FA0FEB-3CE3-4CED-A46B-4FE1D9FC59F7}" srcId="{AD998E8D-7532-4F86-AAC1-55D9BE2A4E4B}" destId="{97B6DAFD-2D61-4C65-B9E8-EA448C6916EA}" srcOrd="0" destOrd="0" parTransId="{FDA2B901-B460-4914-8287-0612D717B2AC}" sibTransId="{27507A60-3413-4938-9354-598375D725DA}"/>
    <dgm:cxn modelId="{C9A4CCA6-A31D-48E2-83FE-2EFF0ABD9520}" srcId="{AD998E8D-7532-4F86-AAC1-55D9BE2A4E4B}" destId="{0305AD59-8972-4EF5-B819-2E7B7C038FEB}" srcOrd="2" destOrd="0" parTransId="{E3647357-E7AF-4956-B6EF-942062EA6CF0}" sibTransId="{7BA489AE-B91B-42D0-942D-BFC0B1814BCC}"/>
    <dgm:cxn modelId="{C4306706-4626-430B-A553-46880B3C5557}" srcId="{A5856267-A373-4E2C-AEC7-69E041AEB419}" destId="{B430733C-38CC-43D8-A521-6DC656E5EE69}" srcOrd="0" destOrd="0" parTransId="{A83888A7-8232-404B-AE6F-44C8BB548D4E}" sibTransId="{57231A0A-6290-4C0A-8126-BA3395DA76DC}"/>
    <dgm:cxn modelId="{0A1C9BA7-079D-43A0-BD1E-6D1A23048675}" srcId="{AD998E8D-7532-4F86-AAC1-55D9BE2A4E4B}" destId="{A5856267-A373-4E2C-AEC7-69E041AEB419}" srcOrd="1" destOrd="0" parTransId="{26F422F1-3E2A-494A-8986-D11B1C019680}" sibTransId="{5886A3AD-E1EB-44F6-997D-710576393C0D}"/>
    <dgm:cxn modelId="{915DEDD3-B3E1-4676-9A97-10B24BEC18E0}" type="presOf" srcId="{B430733C-38CC-43D8-A521-6DC656E5EE69}" destId="{4CE1884D-59B7-4A74-B381-DCA6EA9DD207}" srcOrd="0" destOrd="0" presId="urn:microsoft.com/office/officeart/2005/8/layout/vList5"/>
    <dgm:cxn modelId="{83C0C536-80CB-4AA4-96ED-1849E80B2CD5}" type="presOf" srcId="{AD998E8D-7532-4F86-AAC1-55D9BE2A4E4B}" destId="{BEA56401-75E3-405E-B29B-F738482EA79C}" srcOrd="0" destOrd="0" presId="urn:microsoft.com/office/officeart/2005/8/layout/vList5"/>
    <dgm:cxn modelId="{CB7D56A6-EA8D-4D54-9F17-A85E344221F0}" type="presOf" srcId="{97B6DAFD-2D61-4C65-B9E8-EA448C6916EA}" destId="{A52E56DF-39C8-46A4-A9D5-FC2825D872EE}" srcOrd="0" destOrd="0" presId="urn:microsoft.com/office/officeart/2005/8/layout/vList5"/>
    <dgm:cxn modelId="{D3B1788B-A230-4AA4-92CA-7669E4654CE3}" type="presOf" srcId="{A5856267-A373-4E2C-AEC7-69E041AEB419}" destId="{189CB814-3947-48AA-BF05-C5044F3F0A7C}" srcOrd="0" destOrd="0" presId="urn:microsoft.com/office/officeart/2005/8/layout/vList5"/>
    <dgm:cxn modelId="{20AF11BC-7DCE-421D-9328-0C509EEB202C}" type="presOf" srcId="{0305AD59-8972-4EF5-B819-2E7B7C038FEB}" destId="{DA4F30D6-BD6C-4BBD-B420-AB07A3D12B76}" srcOrd="0" destOrd="0" presId="urn:microsoft.com/office/officeart/2005/8/layout/vList5"/>
    <dgm:cxn modelId="{E8FC3E35-F7FB-4FA3-9DE4-EF565EA86297}" type="presParOf" srcId="{BEA56401-75E3-405E-B29B-F738482EA79C}" destId="{2378DD16-7446-46BF-9975-80077E9A0442}" srcOrd="0" destOrd="0" presId="urn:microsoft.com/office/officeart/2005/8/layout/vList5"/>
    <dgm:cxn modelId="{89236AA0-C21E-4190-B283-EEC44978B594}" type="presParOf" srcId="{2378DD16-7446-46BF-9975-80077E9A0442}" destId="{A52E56DF-39C8-46A4-A9D5-FC2825D872EE}" srcOrd="0" destOrd="0" presId="urn:microsoft.com/office/officeart/2005/8/layout/vList5"/>
    <dgm:cxn modelId="{DA0403F8-DF68-4175-8C54-346175DE9543}" type="presParOf" srcId="{2378DD16-7446-46BF-9975-80077E9A0442}" destId="{50B8A934-A471-4989-B2E5-DF5813862BF4}" srcOrd="1" destOrd="0" presId="urn:microsoft.com/office/officeart/2005/8/layout/vList5"/>
    <dgm:cxn modelId="{9A773BAA-F799-4483-8BFF-7A22856CAE11}" type="presParOf" srcId="{BEA56401-75E3-405E-B29B-F738482EA79C}" destId="{26B7372C-FDC6-4AA4-BD0D-0EFB84728BA0}" srcOrd="1" destOrd="0" presId="urn:microsoft.com/office/officeart/2005/8/layout/vList5"/>
    <dgm:cxn modelId="{2D1E730E-D8B8-4EBB-9658-A2C9ECD38882}" type="presParOf" srcId="{BEA56401-75E3-405E-B29B-F738482EA79C}" destId="{F4DD4C0A-CF47-4473-BFDD-26BF30BEF441}" srcOrd="2" destOrd="0" presId="urn:microsoft.com/office/officeart/2005/8/layout/vList5"/>
    <dgm:cxn modelId="{986CB652-8F96-4993-9A1E-D6BF2860A563}" type="presParOf" srcId="{F4DD4C0A-CF47-4473-BFDD-26BF30BEF441}" destId="{189CB814-3947-48AA-BF05-C5044F3F0A7C}" srcOrd="0" destOrd="0" presId="urn:microsoft.com/office/officeart/2005/8/layout/vList5"/>
    <dgm:cxn modelId="{E67F5E73-76E8-4E73-8253-791D0E81ACF1}" type="presParOf" srcId="{F4DD4C0A-CF47-4473-BFDD-26BF30BEF441}" destId="{4CE1884D-59B7-4A74-B381-DCA6EA9DD207}" srcOrd="1" destOrd="0" presId="urn:microsoft.com/office/officeart/2005/8/layout/vList5"/>
    <dgm:cxn modelId="{58FA34C0-183F-4B72-BE25-7A290F5A7623}" type="presParOf" srcId="{BEA56401-75E3-405E-B29B-F738482EA79C}" destId="{12746743-041D-4F89-A31C-D93D1F44BA1A}" srcOrd="3" destOrd="0" presId="urn:microsoft.com/office/officeart/2005/8/layout/vList5"/>
    <dgm:cxn modelId="{716AD6BE-6A9C-46A5-9542-814E89E2D529}" type="presParOf" srcId="{BEA56401-75E3-405E-B29B-F738482EA79C}" destId="{63789AD6-0CD9-406D-A74E-B6EAF1C05D7A}" srcOrd="4" destOrd="0" presId="urn:microsoft.com/office/officeart/2005/8/layout/vList5"/>
    <dgm:cxn modelId="{28A950B4-BF5B-48F6-842D-2AB556FB661F}" type="presParOf" srcId="{63789AD6-0CD9-406D-A74E-B6EAF1C05D7A}" destId="{DA4F30D6-BD6C-4BBD-B420-AB07A3D12B7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EB9AE2-096A-49C9-8EBB-7466DC522F7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FE30D16-532B-4621-91A4-A2F7FC989959}">
      <dgm:prSet/>
      <dgm:spPr/>
      <dgm:t>
        <a:bodyPr/>
        <a:lstStyle/>
        <a:p>
          <a:pPr rtl="0"/>
          <a:r>
            <a:rPr lang="en-US" dirty="0" smtClean="0"/>
            <a:t>So what are some common examples of REASONABLE accommodations?</a:t>
          </a:r>
          <a:endParaRPr lang="en-US" dirty="0"/>
        </a:p>
      </dgm:t>
    </dgm:pt>
    <dgm:pt modelId="{CE47ED58-E6E1-4712-B40D-7BDC258C3723}" type="parTrans" cxnId="{D64B9059-E4BC-48F8-A48B-E6A316BE35AF}">
      <dgm:prSet/>
      <dgm:spPr/>
      <dgm:t>
        <a:bodyPr/>
        <a:lstStyle/>
        <a:p>
          <a:endParaRPr lang="en-US"/>
        </a:p>
      </dgm:t>
    </dgm:pt>
    <dgm:pt modelId="{1EB0BEED-0D2C-45A4-BF7C-DC2C4618A219}" type="sibTrans" cxnId="{D64B9059-E4BC-48F8-A48B-E6A316BE35AF}">
      <dgm:prSet/>
      <dgm:spPr/>
      <dgm:t>
        <a:bodyPr/>
        <a:lstStyle/>
        <a:p>
          <a:endParaRPr lang="en-US"/>
        </a:p>
      </dgm:t>
    </dgm:pt>
    <dgm:pt modelId="{F4654DA0-22B4-4FD2-BB5A-2ECB196F80BC}">
      <dgm:prSet/>
      <dgm:spPr/>
      <dgm:t>
        <a:bodyPr/>
        <a:lstStyle/>
        <a:p>
          <a:pPr rtl="0"/>
          <a:r>
            <a:rPr lang="en-US" dirty="0" smtClean="0"/>
            <a:t>Extra time on tests.</a:t>
          </a:r>
          <a:endParaRPr lang="en-US" dirty="0"/>
        </a:p>
      </dgm:t>
    </dgm:pt>
    <dgm:pt modelId="{EA609DE4-4C94-4F56-A50C-6F764823A916}" type="parTrans" cxnId="{609FEBE3-3C0E-44DB-AD1D-04CC9F5839A3}">
      <dgm:prSet/>
      <dgm:spPr/>
      <dgm:t>
        <a:bodyPr/>
        <a:lstStyle/>
        <a:p>
          <a:endParaRPr lang="en-US"/>
        </a:p>
      </dgm:t>
    </dgm:pt>
    <dgm:pt modelId="{0B5D3F9A-FEC7-4F01-9152-033C1DA035D0}" type="sibTrans" cxnId="{609FEBE3-3C0E-44DB-AD1D-04CC9F5839A3}">
      <dgm:prSet/>
      <dgm:spPr/>
      <dgm:t>
        <a:bodyPr/>
        <a:lstStyle/>
        <a:p>
          <a:endParaRPr lang="en-US"/>
        </a:p>
      </dgm:t>
    </dgm:pt>
    <dgm:pt modelId="{287A698B-31BE-40AE-A25F-FEE8D91D15DD}">
      <dgm:prSet/>
      <dgm:spPr/>
      <dgm:t>
        <a:bodyPr/>
        <a:lstStyle/>
        <a:p>
          <a:pPr rtl="0"/>
          <a:r>
            <a:rPr lang="en-US" dirty="0" smtClean="0"/>
            <a:t>Extra time to complete IN CLASS written assignments.</a:t>
          </a:r>
          <a:endParaRPr lang="en-US" dirty="0"/>
        </a:p>
      </dgm:t>
    </dgm:pt>
    <dgm:pt modelId="{811810BB-E6C9-4D50-A734-1B778D955166}" type="parTrans" cxnId="{6F61FF26-EB1A-4573-AF29-2B3A287952C3}">
      <dgm:prSet/>
      <dgm:spPr/>
      <dgm:t>
        <a:bodyPr/>
        <a:lstStyle/>
        <a:p>
          <a:endParaRPr lang="en-US"/>
        </a:p>
      </dgm:t>
    </dgm:pt>
    <dgm:pt modelId="{26B57EC6-3D72-4764-ACCA-E0622EEF22CD}" type="sibTrans" cxnId="{6F61FF26-EB1A-4573-AF29-2B3A287952C3}">
      <dgm:prSet/>
      <dgm:spPr/>
      <dgm:t>
        <a:bodyPr/>
        <a:lstStyle/>
        <a:p>
          <a:endParaRPr lang="en-US"/>
        </a:p>
      </dgm:t>
    </dgm:pt>
    <dgm:pt modelId="{73985E5E-7AAA-42C0-B026-302E3D5A5032}">
      <dgm:prSet/>
      <dgm:spPr/>
      <dgm:t>
        <a:bodyPr/>
        <a:lstStyle/>
        <a:p>
          <a:pPr rtl="0"/>
          <a:r>
            <a:rPr lang="en-US" dirty="0" smtClean="0"/>
            <a:t>Preferred classroom seating.</a:t>
          </a:r>
          <a:endParaRPr lang="en-US" dirty="0"/>
        </a:p>
      </dgm:t>
    </dgm:pt>
    <dgm:pt modelId="{554E2EB9-8E57-41E8-A0C6-5D3200D360AE}" type="parTrans" cxnId="{7B4D7FA6-800E-4336-B676-E9FAE125A58E}">
      <dgm:prSet/>
      <dgm:spPr/>
      <dgm:t>
        <a:bodyPr/>
        <a:lstStyle/>
        <a:p>
          <a:endParaRPr lang="en-US"/>
        </a:p>
      </dgm:t>
    </dgm:pt>
    <dgm:pt modelId="{77A67686-0EB5-4CBE-98F0-8D00E8DA86C6}" type="sibTrans" cxnId="{7B4D7FA6-800E-4336-B676-E9FAE125A58E}">
      <dgm:prSet/>
      <dgm:spPr/>
      <dgm:t>
        <a:bodyPr/>
        <a:lstStyle/>
        <a:p>
          <a:endParaRPr lang="en-US"/>
        </a:p>
      </dgm:t>
    </dgm:pt>
    <dgm:pt modelId="{7FC10E1B-D1E2-4F81-9D9B-3A09A0454579}">
      <dgm:prSet/>
      <dgm:spPr/>
      <dgm:t>
        <a:bodyPr/>
        <a:lstStyle/>
        <a:p>
          <a:pPr rtl="0"/>
          <a:r>
            <a:rPr lang="en-US" dirty="0" smtClean="0"/>
            <a:t>Testing in a distraction-reduced environment.</a:t>
          </a:r>
          <a:endParaRPr lang="en-US" dirty="0"/>
        </a:p>
      </dgm:t>
    </dgm:pt>
    <dgm:pt modelId="{E810573F-6A84-4F17-8F72-278E764F4A2A}" type="parTrans" cxnId="{3FB936F8-370D-4E96-9E3A-137441C1A6B0}">
      <dgm:prSet/>
      <dgm:spPr/>
      <dgm:t>
        <a:bodyPr/>
        <a:lstStyle/>
        <a:p>
          <a:endParaRPr lang="en-US"/>
        </a:p>
      </dgm:t>
    </dgm:pt>
    <dgm:pt modelId="{5738E2B4-1E20-4102-87EB-4941528C35A3}" type="sibTrans" cxnId="{3FB936F8-370D-4E96-9E3A-137441C1A6B0}">
      <dgm:prSet/>
      <dgm:spPr/>
      <dgm:t>
        <a:bodyPr/>
        <a:lstStyle/>
        <a:p>
          <a:endParaRPr lang="en-US"/>
        </a:p>
      </dgm:t>
    </dgm:pt>
    <dgm:pt modelId="{01B7714B-E832-4EFD-A166-D645ADCB776F}">
      <dgm:prSet/>
      <dgm:spPr/>
      <dgm:t>
        <a:bodyPr/>
        <a:lstStyle/>
        <a:p>
          <a:pPr rtl="0"/>
          <a:r>
            <a:rPr lang="en-US" dirty="0" smtClean="0"/>
            <a:t>A sign-language interpreter in the classroom.</a:t>
          </a:r>
          <a:endParaRPr lang="en-US" dirty="0"/>
        </a:p>
      </dgm:t>
    </dgm:pt>
    <dgm:pt modelId="{0807417A-9DCC-44D7-9104-546EF9949035}" type="parTrans" cxnId="{ADF85F34-C285-4B8E-9513-757AF56FB9D3}">
      <dgm:prSet/>
      <dgm:spPr/>
      <dgm:t>
        <a:bodyPr/>
        <a:lstStyle/>
        <a:p>
          <a:endParaRPr lang="en-US"/>
        </a:p>
      </dgm:t>
    </dgm:pt>
    <dgm:pt modelId="{0DF7B172-C17C-4842-8629-B54B6A8D3055}" type="sibTrans" cxnId="{ADF85F34-C285-4B8E-9513-757AF56FB9D3}">
      <dgm:prSet/>
      <dgm:spPr/>
      <dgm:t>
        <a:bodyPr/>
        <a:lstStyle/>
        <a:p>
          <a:endParaRPr lang="en-US"/>
        </a:p>
      </dgm:t>
    </dgm:pt>
    <dgm:pt modelId="{8BC3C872-C2EA-49E2-858A-3FB8FC034A69}">
      <dgm:prSet/>
      <dgm:spPr/>
      <dgm:t>
        <a:bodyPr/>
        <a:lstStyle/>
        <a:p>
          <a:pPr rtl="0"/>
          <a:r>
            <a:rPr lang="en-US" dirty="0" smtClean="0"/>
            <a:t>Use of a service dog in the classroom.</a:t>
          </a:r>
          <a:endParaRPr lang="en-US" dirty="0"/>
        </a:p>
      </dgm:t>
    </dgm:pt>
    <dgm:pt modelId="{D6B4541A-A228-4789-BE3E-95E402399D8E}" type="parTrans" cxnId="{01869A6D-6996-4C4C-9996-5307F2394500}">
      <dgm:prSet/>
      <dgm:spPr/>
      <dgm:t>
        <a:bodyPr/>
        <a:lstStyle/>
        <a:p>
          <a:endParaRPr lang="en-US"/>
        </a:p>
      </dgm:t>
    </dgm:pt>
    <dgm:pt modelId="{76F4CED0-BBCD-4B28-9616-625248BACFCC}" type="sibTrans" cxnId="{01869A6D-6996-4C4C-9996-5307F2394500}">
      <dgm:prSet/>
      <dgm:spPr/>
      <dgm:t>
        <a:bodyPr/>
        <a:lstStyle/>
        <a:p>
          <a:endParaRPr lang="en-US"/>
        </a:p>
      </dgm:t>
    </dgm:pt>
    <dgm:pt modelId="{DF560D2C-499B-4E8A-A421-237DC5FBCD1E}">
      <dgm:prSet/>
      <dgm:spPr/>
      <dgm:t>
        <a:bodyPr/>
        <a:lstStyle/>
        <a:p>
          <a:pPr rtl="0"/>
          <a:r>
            <a:rPr lang="en-US" dirty="0" smtClean="0"/>
            <a:t>Note:  The list of reasonable accommodations is NOT limited to merely these examples.</a:t>
          </a:r>
          <a:endParaRPr lang="en-US" dirty="0"/>
        </a:p>
      </dgm:t>
    </dgm:pt>
    <dgm:pt modelId="{24AF308E-B35F-486D-A46C-C2544822329D}" type="parTrans" cxnId="{A4B519B6-3744-4B7F-A13C-AB79EF899411}">
      <dgm:prSet/>
      <dgm:spPr/>
      <dgm:t>
        <a:bodyPr/>
        <a:lstStyle/>
        <a:p>
          <a:endParaRPr lang="en-US"/>
        </a:p>
      </dgm:t>
    </dgm:pt>
    <dgm:pt modelId="{A94D8A37-E2AA-433F-B7DB-D1521BA23B4B}" type="sibTrans" cxnId="{A4B519B6-3744-4B7F-A13C-AB79EF899411}">
      <dgm:prSet/>
      <dgm:spPr/>
      <dgm:t>
        <a:bodyPr/>
        <a:lstStyle/>
        <a:p>
          <a:endParaRPr lang="en-US"/>
        </a:p>
      </dgm:t>
    </dgm:pt>
    <dgm:pt modelId="{83417B4C-D5E4-41C2-94E6-304B9227C8D1}" type="pres">
      <dgm:prSet presAssocID="{59EB9AE2-096A-49C9-8EBB-7466DC522F7A}" presName="Name0" presStyleCnt="0">
        <dgm:presLayoutVars>
          <dgm:dir/>
          <dgm:animLvl val="lvl"/>
          <dgm:resizeHandles val="exact"/>
        </dgm:presLayoutVars>
      </dgm:prSet>
      <dgm:spPr/>
      <dgm:t>
        <a:bodyPr/>
        <a:lstStyle/>
        <a:p>
          <a:endParaRPr lang="en-US"/>
        </a:p>
      </dgm:t>
    </dgm:pt>
    <dgm:pt modelId="{4449805D-E3FE-40B8-8632-A90B474CA571}" type="pres">
      <dgm:prSet presAssocID="{7FE30D16-532B-4621-91A4-A2F7FC989959}" presName="linNode" presStyleCnt="0"/>
      <dgm:spPr/>
    </dgm:pt>
    <dgm:pt modelId="{D3D30301-A468-496A-A68F-98932A4F2FC4}" type="pres">
      <dgm:prSet presAssocID="{7FE30D16-532B-4621-91A4-A2F7FC989959}" presName="parentText" presStyleLbl="node1" presStyleIdx="0" presStyleCnt="2">
        <dgm:presLayoutVars>
          <dgm:chMax val="1"/>
          <dgm:bulletEnabled val="1"/>
        </dgm:presLayoutVars>
      </dgm:prSet>
      <dgm:spPr/>
      <dgm:t>
        <a:bodyPr/>
        <a:lstStyle/>
        <a:p>
          <a:endParaRPr lang="en-US"/>
        </a:p>
      </dgm:t>
    </dgm:pt>
    <dgm:pt modelId="{D440A69B-AD79-4EB1-B3CA-9BCB7114D78E}" type="pres">
      <dgm:prSet presAssocID="{7FE30D16-532B-4621-91A4-A2F7FC989959}" presName="descendantText" presStyleLbl="alignAccFollowNode1" presStyleIdx="0" presStyleCnt="1">
        <dgm:presLayoutVars>
          <dgm:bulletEnabled val="1"/>
        </dgm:presLayoutVars>
      </dgm:prSet>
      <dgm:spPr/>
      <dgm:t>
        <a:bodyPr/>
        <a:lstStyle/>
        <a:p>
          <a:endParaRPr lang="en-US"/>
        </a:p>
      </dgm:t>
    </dgm:pt>
    <dgm:pt modelId="{53081578-2852-4EAE-9BB7-B7075CBBE735}" type="pres">
      <dgm:prSet presAssocID="{1EB0BEED-0D2C-45A4-BF7C-DC2C4618A219}" presName="sp" presStyleCnt="0"/>
      <dgm:spPr/>
    </dgm:pt>
    <dgm:pt modelId="{B260325C-EBB4-41B2-9428-0F790D421063}" type="pres">
      <dgm:prSet presAssocID="{DF560D2C-499B-4E8A-A421-237DC5FBCD1E}" presName="linNode" presStyleCnt="0"/>
      <dgm:spPr/>
    </dgm:pt>
    <dgm:pt modelId="{6FD66A77-3454-46BB-BE8E-2817CA685A60}" type="pres">
      <dgm:prSet presAssocID="{DF560D2C-499B-4E8A-A421-237DC5FBCD1E}" presName="parentText" presStyleLbl="node1" presStyleIdx="1" presStyleCnt="2">
        <dgm:presLayoutVars>
          <dgm:chMax val="1"/>
          <dgm:bulletEnabled val="1"/>
        </dgm:presLayoutVars>
      </dgm:prSet>
      <dgm:spPr/>
      <dgm:t>
        <a:bodyPr/>
        <a:lstStyle/>
        <a:p>
          <a:endParaRPr lang="en-US"/>
        </a:p>
      </dgm:t>
    </dgm:pt>
  </dgm:ptLst>
  <dgm:cxnLst>
    <dgm:cxn modelId="{5CD307A6-5A17-4521-BF9A-5EB6B101E6F5}" type="presOf" srcId="{01B7714B-E832-4EFD-A166-D645ADCB776F}" destId="{D440A69B-AD79-4EB1-B3CA-9BCB7114D78E}" srcOrd="0" destOrd="4" presId="urn:microsoft.com/office/officeart/2005/8/layout/vList5"/>
    <dgm:cxn modelId="{CF99CED8-0F3E-4F56-A415-9D3085878DD9}" type="presOf" srcId="{8BC3C872-C2EA-49E2-858A-3FB8FC034A69}" destId="{D440A69B-AD79-4EB1-B3CA-9BCB7114D78E}" srcOrd="0" destOrd="5" presId="urn:microsoft.com/office/officeart/2005/8/layout/vList5"/>
    <dgm:cxn modelId="{7B4D7FA6-800E-4336-B676-E9FAE125A58E}" srcId="{7FE30D16-532B-4621-91A4-A2F7FC989959}" destId="{73985E5E-7AAA-42C0-B026-302E3D5A5032}" srcOrd="2" destOrd="0" parTransId="{554E2EB9-8E57-41E8-A0C6-5D3200D360AE}" sibTransId="{77A67686-0EB5-4CBE-98F0-8D00E8DA86C6}"/>
    <dgm:cxn modelId="{3453486D-6401-4AF0-88C1-0FF15AA82991}" type="presOf" srcId="{7FE30D16-532B-4621-91A4-A2F7FC989959}" destId="{D3D30301-A468-496A-A68F-98932A4F2FC4}" srcOrd="0" destOrd="0" presId="urn:microsoft.com/office/officeart/2005/8/layout/vList5"/>
    <dgm:cxn modelId="{609FEBE3-3C0E-44DB-AD1D-04CC9F5839A3}" srcId="{7FE30D16-532B-4621-91A4-A2F7FC989959}" destId="{F4654DA0-22B4-4FD2-BB5A-2ECB196F80BC}" srcOrd="0" destOrd="0" parTransId="{EA609DE4-4C94-4F56-A50C-6F764823A916}" sibTransId="{0B5D3F9A-FEC7-4F01-9152-033C1DA035D0}"/>
    <dgm:cxn modelId="{4241920E-1108-4FF7-AEDE-BFF2B23BC28B}" type="presOf" srcId="{287A698B-31BE-40AE-A25F-FEE8D91D15DD}" destId="{D440A69B-AD79-4EB1-B3CA-9BCB7114D78E}" srcOrd="0" destOrd="1" presId="urn:microsoft.com/office/officeart/2005/8/layout/vList5"/>
    <dgm:cxn modelId="{A4B519B6-3744-4B7F-A13C-AB79EF899411}" srcId="{59EB9AE2-096A-49C9-8EBB-7466DC522F7A}" destId="{DF560D2C-499B-4E8A-A421-237DC5FBCD1E}" srcOrd="1" destOrd="0" parTransId="{24AF308E-B35F-486D-A46C-C2544822329D}" sibTransId="{A94D8A37-E2AA-433F-B7DB-D1521BA23B4B}"/>
    <dgm:cxn modelId="{6F61FF26-EB1A-4573-AF29-2B3A287952C3}" srcId="{7FE30D16-532B-4621-91A4-A2F7FC989959}" destId="{287A698B-31BE-40AE-A25F-FEE8D91D15DD}" srcOrd="1" destOrd="0" parTransId="{811810BB-E6C9-4D50-A734-1B778D955166}" sibTransId="{26B57EC6-3D72-4764-ACCA-E0622EEF22CD}"/>
    <dgm:cxn modelId="{DC949FD8-20AF-48E4-BEC7-D7A01FDD57DC}" type="presOf" srcId="{7FC10E1B-D1E2-4F81-9D9B-3A09A0454579}" destId="{D440A69B-AD79-4EB1-B3CA-9BCB7114D78E}" srcOrd="0" destOrd="3" presId="urn:microsoft.com/office/officeart/2005/8/layout/vList5"/>
    <dgm:cxn modelId="{D64B9059-E4BC-48F8-A48B-E6A316BE35AF}" srcId="{59EB9AE2-096A-49C9-8EBB-7466DC522F7A}" destId="{7FE30D16-532B-4621-91A4-A2F7FC989959}" srcOrd="0" destOrd="0" parTransId="{CE47ED58-E6E1-4712-B40D-7BDC258C3723}" sibTransId="{1EB0BEED-0D2C-45A4-BF7C-DC2C4618A219}"/>
    <dgm:cxn modelId="{37250191-8526-467F-884E-11A6EC861EAF}" type="presOf" srcId="{DF560D2C-499B-4E8A-A421-237DC5FBCD1E}" destId="{6FD66A77-3454-46BB-BE8E-2817CA685A60}" srcOrd="0" destOrd="0" presId="urn:microsoft.com/office/officeart/2005/8/layout/vList5"/>
    <dgm:cxn modelId="{01869A6D-6996-4C4C-9996-5307F2394500}" srcId="{7FE30D16-532B-4621-91A4-A2F7FC989959}" destId="{8BC3C872-C2EA-49E2-858A-3FB8FC034A69}" srcOrd="5" destOrd="0" parTransId="{D6B4541A-A228-4789-BE3E-95E402399D8E}" sibTransId="{76F4CED0-BBCD-4B28-9616-625248BACFCC}"/>
    <dgm:cxn modelId="{ADF85F34-C285-4B8E-9513-757AF56FB9D3}" srcId="{7FE30D16-532B-4621-91A4-A2F7FC989959}" destId="{01B7714B-E832-4EFD-A166-D645ADCB776F}" srcOrd="4" destOrd="0" parTransId="{0807417A-9DCC-44D7-9104-546EF9949035}" sibTransId="{0DF7B172-C17C-4842-8629-B54B6A8D3055}"/>
    <dgm:cxn modelId="{3FB936F8-370D-4E96-9E3A-137441C1A6B0}" srcId="{7FE30D16-532B-4621-91A4-A2F7FC989959}" destId="{7FC10E1B-D1E2-4F81-9D9B-3A09A0454579}" srcOrd="3" destOrd="0" parTransId="{E810573F-6A84-4F17-8F72-278E764F4A2A}" sibTransId="{5738E2B4-1E20-4102-87EB-4941528C35A3}"/>
    <dgm:cxn modelId="{A3E5E0BA-1195-489F-AFC3-9A93ABF917D6}" type="presOf" srcId="{73985E5E-7AAA-42C0-B026-302E3D5A5032}" destId="{D440A69B-AD79-4EB1-B3CA-9BCB7114D78E}" srcOrd="0" destOrd="2" presId="urn:microsoft.com/office/officeart/2005/8/layout/vList5"/>
    <dgm:cxn modelId="{FF7ECFE3-A21D-4FF3-AD88-95C7EF281FFB}" type="presOf" srcId="{F4654DA0-22B4-4FD2-BB5A-2ECB196F80BC}" destId="{D440A69B-AD79-4EB1-B3CA-9BCB7114D78E}" srcOrd="0" destOrd="0" presId="urn:microsoft.com/office/officeart/2005/8/layout/vList5"/>
    <dgm:cxn modelId="{593BDA33-4E24-45FF-9338-56DDFABA1F06}" type="presOf" srcId="{59EB9AE2-096A-49C9-8EBB-7466DC522F7A}" destId="{83417B4C-D5E4-41C2-94E6-304B9227C8D1}" srcOrd="0" destOrd="0" presId="urn:microsoft.com/office/officeart/2005/8/layout/vList5"/>
    <dgm:cxn modelId="{D6C8F52E-428D-47A9-9958-173947CAB7DA}" type="presParOf" srcId="{83417B4C-D5E4-41C2-94E6-304B9227C8D1}" destId="{4449805D-E3FE-40B8-8632-A90B474CA571}" srcOrd="0" destOrd="0" presId="urn:microsoft.com/office/officeart/2005/8/layout/vList5"/>
    <dgm:cxn modelId="{D9DFBC52-BC81-49F3-BB4C-3DFC9175535E}" type="presParOf" srcId="{4449805D-E3FE-40B8-8632-A90B474CA571}" destId="{D3D30301-A468-496A-A68F-98932A4F2FC4}" srcOrd="0" destOrd="0" presId="urn:microsoft.com/office/officeart/2005/8/layout/vList5"/>
    <dgm:cxn modelId="{7E0CB87E-121F-44B1-BD9E-1A025C96E2A9}" type="presParOf" srcId="{4449805D-E3FE-40B8-8632-A90B474CA571}" destId="{D440A69B-AD79-4EB1-B3CA-9BCB7114D78E}" srcOrd="1" destOrd="0" presId="urn:microsoft.com/office/officeart/2005/8/layout/vList5"/>
    <dgm:cxn modelId="{34D57A0D-ECCF-40DD-B1EF-9D787D5F1BBB}" type="presParOf" srcId="{83417B4C-D5E4-41C2-94E6-304B9227C8D1}" destId="{53081578-2852-4EAE-9BB7-B7075CBBE735}" srcOrd="1" destOrd="0" presId="urn:microsoft.com/office/officeart/2005/8/layout/vList5"/>
    <dgm:cxn modelId="{3B18C28A-668F-4844-A292-5756462B2D4C}" type="presParOf" srcId="{83417B4C-D5E4-41C2-94E6-304B9227C8D1}" destId="{B260325C-EBB4-41B2-9428-0F790D421063}" srcOrd="2" destOrd="0" presId="urn:microsoft.com/office/officeart/2005/8/layout/vList5"/>
    <dgm:cxn modelId="{7A3C0319-B97F-4816-896F-2452215EC8F0}" type="presParOf" srcId="{B260325C-EBB4-41B2-9428-0F790D421063}" destId="{6FD66A77-3454-46BB-BE8E-2817CA685A6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54D3A9-FAC3-4621-B0F3-EE922069C27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361044A-098A-4C80-B867-3B6717F513B1}">
      <dgm:prSet/>
      <dgm:spPr/>
      <dgm:t>
        <a:bodyPr/>
        <a:lstStyle/>
        <a:p>
          <a:pPr rtl="0"/>
          <a:r>
            <a:rPr lang="en-US" dirty="0" smtClean="0"/>
            <a:t>ADA students meet with an Ability Services Counselor at their college.  If your student reports that he/she has a disability but is unsure about accommodations, direct him/her to your college’s Ability Services Counseling office.</a:t>
          </a:r>
          <a:endParaRPr lang="en-US" dirty="0"/>
        </a:p>
      </dgm:t>
    </dgm:pt>
    <dgm:pt modelId="{A1279E48-FAD7-4D07-92C3-DDB86A4F0069}" type="parTrans" cxnId="{719E0EF3-1214-4A76-8A59-C6E04BDDFA3C}">
      <dgm:prSet/>
      <dgm:spPr/>
      <dgm:t>
        <a:bodyPr/>
        <a:lstStyle/>
        <a:p>
          <a:endParaRPr lang="en-US"/>
        </a:p>
      </dgm:t>
    </dgm:pt>
    <dgm:pt modelId="{D4A88827-49DE-48B9-9FC2-CFEC956BFE2D}" type="sibTrans" cxnId="{719E0EF3-1214-4A76-8A59-C6E04BDDFA3C}">
      <dgm:prSet/>
      <dgm:spPr/>
      <dgm:t>
        <a:bodyPr/>
        <a:lstStyle/>
        <a:p>
          <a:endParaRPr lang="en-US"/>
        </a:p>
      </dgm:t>
    </dgm:pt>
    <dgm:pt modelId="{A51C4EA5-2C0E-4EB8-B9ED-BB6B6F2F6C1A}">
      <dgm:prSet/>
      <dgm:spPr/>
      <dgm:t>
        <a:bodyPr/>
        <a:lstStyle/>
        <a:p>
          <a:pPr rtl="0"/>
          <a:r>
            <a:rPr lang="en-US" dirty="0" smtClean="0"/>
            <a:t>Students </a:t>
          </a:r>
          <a:r>
            <a:rPr lang="en-US" b="1" dirty="0" smtClean="0"/>
            <a:t>who qualify </a:t>
          </a:r>
          <a:r>
            <a:rPr lang="en-US" dirty="0" smtClean="0"/>
            <a:t>for ADA accommodations receive an accommodations letter from their Ability Services Counselor.  Students must return to Ability Services each semester for an updated letter.</a:t>
          </a:r>
          <a:endParaRPr lang="en-US" dirty="0"/>
        </a:p>
      </dgm:t>
    </dgm:pt>
    <dgm:pt modelId="{427D3B43-F9E0-4511-BA43-542C4FA20773}" type="parTrans" cxnId="{73E73EE9-BB2C-4581-B2B3-D5992CED1C9C}">
      <dgm:prSet/>
      <dgm:spPr/>
      <dgm:t>
        <a:bodyPr/>
        <a:lstStyle/>
        <a:p>
          <a:endParaRPr lang="en-US"/>
        </a:p>
      </dgm:t>
    </dgm:pt>
    <dgm:pt modelId="{33953266-77EB-4E07-BC77-CD6490F8F784}" type="sibTrans" cxnId="{73E73EE9-BB2C-4581-B2B3-D5992CED1C9C}">
      <dgm:prSet/>
      <dgm:spPr/>
      <dgm:t>
        <a:bodyPr/>
        <a:lstStyle/>
        <a:p>
          <a:endParaRPr lang="en-US"/>
        </a:p>
      </dgm:t>
    </dgm:pt>
    <dgm:pt modelId="{2F8EE75A-2225-4888-929D-D117AB1F2F8F}">
      <dgm:prSet/>
      <dgm:spPr/>
      <dgm:t>
        <a:bodyPr/>
        <a:lstStyle/>
        <a:p>
          <a:pPr rtl="0"/>
          <a:r>
            <a:rPr lang="en-US" dirty="0" smtClean="0"/>
            <a:t>Students submit an e-mailed copy of their letter to EACH of their instructors as soon as possible; ideally at the start of the semester. </a:t>
          </a:r>
          <a:endParaRPr lang="en-US" dirty="0"/>
        </a:p>
      </dgm:t>
    </dgm:pt>
    <dgm:pt modelId="{5C88E537-1ED3-41CF-A1BA-0022AC00A14F}" type="parTrans" cxnId="{68468934-9816-435E-9440-28AC9B6F6FEE}">
      <dgm:prSet/>
      <dgm:spPr/>
      <dgm:t>
        <a:bodyPr/>
        <a:lstStyle/>
        <a:p>
          <a:endParaRPr lang="en-US"/>
        </a:p>
      </dgm:t>
    </dgm:pt>
    <dgm:pt modelId="{D774796A-31B8-4363-BCEB-3785D7C55A8E}" type="sibTrans" cxnId="{68468934-9816-435E-9440-28AC9B6F6FEE}">
      <dgm:prSet/>
      <dgm:spPr/>
      <dgm:t>
        <a:bodyPr/>
        <a:lstStyle/>
        <a:p>
          <a:endParaRPr lang="en-US"/>
        </a:p>
      </dgm:t>
    </dgm:pt>
    <dgm:pt modelId="{9C26A065-3BDC-4D6E-A987-29E24F4D57B8}" type="pres">
      <dgm:prSet presAssocID="{2454D3A9-FAC3-4621-B0F3-EE922069C27D}" presName="Name0" presStyleCnt="0">
        <dgm:presLayoutVars>
          <dgm:dir/>
          <dgm:animLvl val="lvl"/>
          <dgm:resizeHandles val="exact"/>
        </dgm:presLayoutVars>
      </dgm:prSet>
      <dgm:spPr/>
      <dgm:t>
        <a:bodyPr/>
        <a:lstStyle/>
        <a:p>
          <a:endParaRPr lang="en-US"/>
        </a:p>
      </dgm:t>
    </dgm:pt>
    <dgm:pt modelId="{71B52238-B7A6-4A5A-AE4D-92AE677745CA}" type="pres">
      <dgm:prSet presAssocID="{2F8EE75A-2225-4888-929D-D117AB1F2F8F}" presName="boxAndChildren" presStyleCnt="0"/>
      <dgm:spPr/>
    </dgm:pt>
    <dgm:pt modelId="{E4CB11D2-601C-4BE6-B743-903E471C676C}" type="pres">
      <dgm:prSet presAssocID="{2F8EE75A-2225-4888-929D-D117AB1F2F8F}" presName="parentTextBox" presStyleLbl="node1" presStyleIdx="0" presStyleCnt="3"/>
      <dgm:spPr/>
      <dgm:t>
        <a:bodyPr/>
        <a:lstStyle/>
        <a:p>
          <a:endParaRPr lang="en-US"/>
        </a:p>
      </dgm:t>
    </dgm:pt>
    <dgm:pt modelId="{6E209455-F4DC-490A-9DC9-15EB5B6D3007}" type="pres">
      <dgm:prSet presAssocID="{33953266-77EB-4E07-BC77-CD6490F8F784}" presName="sp" presStyleCnt="0"/>
      <dgm:spPr/>
    </dgm:pt>
    <dgm:pt modelId="{A06336CD-0C49-4DE7-A09A-7719485669AE}" type="pres">
      <dgm:prSet presAssocID="{A51C4EA5-2C0E-4EB8-B9ED-BB6B6F2F6C1A}" presName="arrowAndChildren" presStyleCnt="0"/>
      <dgm:spPr/>
    </dgm:pt>
    <dgm:pt modelId="{9B743FA4-62EC-4A40-8139-45D9C970B54C}" type="pres">
      <dgm:prSet presAssocID="{A51C4EA5-2C0E-4EB8-B9ED-BB6B6F2F6C1A}" presName="parentTextArrow" presStyleLbl="node1" presStyleIdx="1" presStyleCnt="3"/>
      <dgm:spPr/>
      <dgm:t>
        <a:bodyPr/>
        <a:lstStyle/>
        <a:p>
          <a:endParaRPr lang="en-US"/>
        </a:p>
      </dgm:t>
    </dgm:pt>
    <dgm:pt modelId="{F57CC20B-2322-4F94-A722-F1823AEE9706}" type="pres">
      <dgm:prSet presAssocID="{D4A88827-49DE-48B9-9FC2-CFEC956BFE2D}" presName="sp" presStyleCnt="0"/>
      <dgm:spPr/>
    </dgm:pt>
    <dgm:pt modelId="{66FE268C-82DE-439E-A912-CFD00BDE1B1C}" type="pres">
      <dgm:prSet presAssocID="{7361044A-098A-4C80-B867-3B6717F513B1}" presName="arrowAndChildren" presStyleCnt="0"/>
      <dgm:spPr/>
    </dgm:pt>
    <dgm:pt modelId="{14BB070C-3E13-4B69-A57B-FD297B2A897C}" type="pres">
      <dgm:prSet presAssocID="{7361044A-098A-4C80-B867-3B6717F513B1}" presName="parentTextArrow" presStyleLbl="node1" presStyleIdx="2" presStyleCnt="3"/>
      <dgm:spPr/>
      <dgm:t>
        <a:bodyPr/>
        <a:lstStyle/>
        <a:p>
          <a:endParaRPr lang="en-US"/>
        </a:p>
      </dgm:t>
    </dgm:pt>
  </dgm:ptLst>
  <dgm:cxnLst>
    <dgm:cxn modelId="{DE4C2DB5-DBA5-4EEE-B899-0DA3F526222C}" type="presOf" srcId="{A51C4EA5-2C0E-4EB8-B9ED-BB6B6F2F6C1A}" destId="{9B743FA4-62EC-4A40-8139-45D9C970B54C}" srcOrd="0" destOrd="0" presId="urn:microsoft.com/office/officeart/2005/8/layout/process4"/>
    <dgm:cxn modelId="{719E0EF3-1214-4A76-8A59-C6E04BDDFA3C}" srcId="{2454D3A9-FAC3-4621-B0F3-EE922069C27D}" destId="{7361044A-098A-4C80-B867-3B6717F513B1}" srcOrd="0" destOrd="0" parTransId="{A1279E48-FAD7-4D07-92C3-DDB86A4F0069}" sibTransId="{D4A88827-49DE-48B9-9FC2-CFEC956BFE2D}"/>
    <dgm:cxn modelId="{7DD37F74-B4A4-4523-91C3-F076EE09091C}" type="presOf" srcId="{2454D3A9-FAC3-4621-B0F3-EE922069C27D}" destId="{9C26A065-3BDC-4D6E-A987-29E24F4D57B8}" srcOrd="0" destOrd="0" presId="urn:microsoft.com/office/officeart/2005/8/layout/process4"/>
    <dgm:cxn modelId="{68468934-9816-435E-9440-28AC9B6F6FEE}" srcId="{2454D3A9-FAC3-4621-B0F3-EE922069C27D}" destId="{2F8EE75A-2225-4888-929D-D117AB1F2F8F}" srcOrd="2" destOrd="0" parTransId="{5C88E537-1ED3-41CF-A1BA-0022AC00A14F}" sibTransId="{D774796A-31B8-4363-BCEB-3785D7C55A8E}"/>
    <dgm:cxn modelId="{D5993638-5BDC-406F-8D35-C453EACC9BB8}" type="presOf" srcId="{2F8EE75A-2225-4888-929D-D117AB1F2F8F}" destId="{E4CB11D2-601C-4BE6-B743-903E471C676C}" srcOrd="0" destOrd="0" presId="urn:microsoft.com/office/officeart/2005/8/layout/process4"/>
    <dgm:cxn modelId="{23C3548E-B5D8-483A-9103-C362279C51CB}" type="presOf" srcId="{7361044A-098A-4C80-B867-3B6717F513B1}" destId="{14BB070C-3E13-4B69-A57B-FD297B2A897C}" srcOrd="0" destOrd="0" presId="urn:microsoft.com/office/officeart/2005/8/layout/process4"/>
    <dgm:cxn modelId="{73E73EE9-BB2C-4581-B2B3-D5992CED1C9C}" srcId="{2454D3A9-FAC3-4621-B0F3-EE922069C27D}" destId="{A51C4EA5-2C0E-4EB8-B9ED-BB6B6F2F6C1A}" srcOrd="1" destOrd="0" parTransId="{427D3B43-F9E0-4511-BA43-542C4FA20773}" sibTransId="{33953266-77EB-4E07-BC77-CD6490F8F784}"/>
    <dgm:cxn modelId="{543288BA-D77D-4A7F-91F4-F6F34B0B7C66}" type="presParOf" srcId="{9C26A065-3BDC-4D6E-A987-29E24F4D57B8}" destId="{71B52238-B7A6-4A5A-AE4D-92AE677745CA}" srcOrd="0" destOrd="0" presId="urn:microsoft.com/office/officeart/2005/8/layout/process4"/>
    <dgm:cxn modelId="{685BDD26-7104-4E56-A569-1C4255069419}" type="presParOf" srcId="{71B52238-B7A6-4A5A-AE4D-92AE677745CA}" destId="{E4CB11D2-601C-4BE6-B743-903E471C676C}" srcOrd="0" destOrd="0" presId="urn:microsoft.com/office/officeart/2005/8/layout/process4"/>
    <dgm:cxn modelId="{A85A6AA1-35EA-4389-B58E-119A0BFF9D3C}" type="presParOf" srcId="{9C26A065-3BDC-4D6E-A987-29E24F4D57B8}" destId="{6E209455-F4DC-490A-9DC9-15EB5B6D3007}" srcOrd="1" destOrd="0" presId="urn:microsoft.com/office/officeart/2005/8/layout/process4"/>
    <dgm:cxn modelId="{A12FB4B7-ECF7-410B-A76D-FCB3F9411827}" type="presParOf" srcId="{9C26A065-3BDC-4D6E-A987-29E24F4D57B8}" destId="{A06336CD-0C49-4DE7-A09A-7719485669AE}" srcOrd="2" destOrd="0" presId="urn:microsoft.com/office/officeart/2005/8/layout/process4"/>
    <dgm:cxn modelId="{49959DF5-071A-4C9C-B137-8FB3C7EAA9E3}" type="presParOf" srcId="{A06336CD-0C49-4DE7-A09A-7719485669AE}" destId="{9B743FA4-62EC-4A40-8139-45D9C970B54C}" srcOrd="0" destOrd="0" presId="urn:microsoft.com/office/officeart/2005/8/layout/process4"/>
    <dgm:cxn modelId="{D7A3E8A8-F12A-4227-9922-003C754BB374}" type="presParOf" srcId="{9C26A065-3BDC-4D6E-A987-29E24F4D57B8}" destId="{F57CC20B-2322-4F94-A722-F1823AEE9706}" srcOrd="3" destOrd="0" presId="urn:microsoft.com/office/officeart/2005/8/layout/process4"/>
    <dgm:cxn modelId="{47A0C226-2ED7-457F-890B-A9D4E29C7C8F}" type="presParOf" srcId="{9C26A065-3BDC-4D6E-A987-29E24F4D57B8}" destId="{66FE268C-82DE-439E-A912-CFD00BDE1B1C}" srcOrd="4" destOrd="0" presId="urn:microsoft.com/office/officeart/2005/8/layout/process4"/>
    <dgm:cxn modelId="{D4D0F4A6-B74D-423B-8C73-FC7A8399F63E}" type="presParOf" srcId="{66FE268C-82DE-439E-A912-CFD00BDE1B1C}" destId="{14BB070C-3E13-4B69-A57B-FD297B2A89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AA95E4-E73E-4CE8-A2C9-3AE167A2ECA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D05480C-99AE-4362-A519-841AB042E7B7}">
      <dgm:prSet/>
      <dgm:spPr/>
      <dgm:t>
        <a:bodyPr/>
        <a:lstStyle/>
        <a:p>
          <a:pPr rtl="0"/>
          <a:r>
            <a:rPr lang="en-US" dirty="0" smtClean="0"/>
            <a:t>HCC Online students with qualifying disabilities must still meet with an Ability Services Counselor.  </a:t>
          </a:r>
          <a:endParaRPr lang="en-US" dirty="0"/>
        </a:p>
      </dgm:t>
    </dgm:pt>
    <dgm:pt modelId="{0B06210B-B41A-4555-9E1F-E2414ED13FC6}" type="parTrans" cxnId="{7A569FB2-00EE-4F3A-AF15-ED6C620539D4}">
      <dgm:prSet/>
      <dgm:spPr/>
      <dgm:t>
        <a:bodyPr/>
        <a:lstStyle/>
        <a:p>
          <a:endParaRPr lang="en-US"/>
        </a:p>
      </dgm:t>
    </dgm:pt>
    <dgm:pt modelId="{862457A9-8383-4808-A15A-72D2D3635BDC}" type="sibTrans" cxnId="{7A569FB2-00EE-4F3A-AF15-ED6C620539D4}">
      <dgm:prSet/>
      <dgm:spPr/>
      <dgm:t>
        <a:bodyPr/>
        <a:lstStyle/>
        <a:p>
          <a:endParaRPr lang="en-US"/>
        </a:p>
      </dgm:t>
    </dgm:pt>
    <dgm:pt modelId="{AD24A356-2E71-405C-9038-DC69DE36B521}">
      <dgm:prSet/>
      <dgm:spPr/>
      <dgm:t>
        <a:bodyPr/>
        <a:lstStyle/>
        <a:p>
          <a:pPr rtl="0"/>
          <a:r>
            <a:rPr lang="en-US" dirty="0" smtClean="0"/>
            <a:t>Accommodation letters prepared the same way and emailed to the student. It is the student’s responsibility to e-mail the accommodation letter to the Online Instructor through Canvas or instructor’s documented preferred manner.</a:t>
          </a:r>
          <a:endParaRPr lang="en-US" b="1" dirty="0"/>
        </a:p>
      </dgm:t>
    </dgm:pt>
    <dgm:pt modelId="{F46EC102-76B9-4B83-BC32-8079A6703555}" type="parTrans" cxnId="{1AB4D2D3-AD88-47A2-8E9D-33365D5B42EA}">
      <dgm:prSet/>
      <dgm:spPr/>
      <dgm:t>
        <a:bodyPr/>
        <a:lstStyle/>
        <a:p>
          <a:endParaRPr lang="en-US"/>
        </a:p>
      </dgm:t>
    </dgm:pt>
    <dgm:pt modelId="{097488C1-B822-48E8-95A8-97B713CBF293}" type="sibTrans" cxnId="{1AB4D2D3-AD88-47A2-8E9D-33365D5B42EA}">
      <dgm:prSet/>
      <dgm:spPr/>
      <dgm:t>
        <a:bodyPr/>
        <a:lstStyle/>
        <a:p>
          <a:endParaRPr lang="en-US"/>
        </a:p>
      </dgm:t>
    </dgm:pt>
    <dgm:pt modelId="{A2EF7187-5173-497A-8EE8-D20C8F99E5B0}" type="pres">
      <dgm:prSet presAssocID="{ACAA95E4-E73E-4CE8-A2C9-3AE167A2ECA4}" presName="Name0" presStyleCnt="0">
        <dgm:presLayoutVars>
          <dgm:dir/>
          <dgm:animLvl val="lvl"/>
          <dgm:resizeHandles val="exact"/>
        </dgm:presLayoutVars>
      </dgm:prSet>
      <dgm:spPr/>
      <dgm:t>
        <a:bodyPr/>
        <a:lstStyle/>
        <a:p>
          <a:endParaRPr lang="en-US"/>
        </a:p>
      </dgm:t>
    </dgm:pt>
    <dgm:pt modelId="{95D2CF3D-6604-4F6D-95A6-D21672528BF7}" type="pres">
      <dgm:prSet presAssocID="{AD24A356-2E71-405C-9038-DC69DE36B521}" presName="boxAndChildren" presStyleCnt="0"/>
      <dgm:spPr/>
    </dgm:pt>
    <dgm:pt modelId="{FD528707-BB02-45E3-B463-F161EBF94B62}" type="pres">
      <dgm:prSet presAssocID="{AD24A356-2E71-405C-9038-DC69DE36B521}" presName="parentTextBox" presStyleLbl="node1" presStyleIdx="0" presStyleCnt="2" custLinFactNeighborX="-37" custLinFactNeighborY="1671"/>
      <dgm:spPr/>
      <dgm:t>
        <a:bodyPr/>
        <a:lstStyle/>
        <a:p>
          <a:endParaRPr lang="en-US"/>
        </a:p>
      </dgm:t>
    </dgm:pt>
    <dgm:pt modelId="{0CA98D91-7E42-42BD-A12F-0EA2359E96CF}" type="pres">
      <dgm:prSet presAssocID="{862457A9-8383-4808-A15A-72D2D3635BDC}" presName="sp" presStyleCnt="0"/>
      <dgm:spPr/>
    </dgm:pt>
    <dgm:pt modelId="{E5B23F48-ED56-4E05-82D6-31DCDB5D77DA}" type="pres">
      <dgm:prSet presAssocID="{5D05480C-99AE-4362-A519-841AB042E7B7}" presName="arrowAndChildren" presStyleCnt="0"/>
      <dgm:spPr/>
    </dgm:pt>
    <dgm:pt modelId="{B4F74F60-B263-40E9-9505-CF75E6FE9A2D}" type="pres">
      <dgm:prSet presAssocID="{5D05480C-99AE-4362-A519-841AB042E7B7}" presName="parentTextArrow" presStyleLbl="node1" presStyleIdx="1" presStyleCnt="2"/>
      <dgm:spPr/>
      <dgm:t>
        <a:bodyPr/>
        <a:lstStyle/>
        <a:p>
          <a:endParaRPr lang="en-US"/>
        </a:p>
      </dgm:t>
    </dgm:pt>
  </dgm:ptLst>
  <dgm:cxnLst>
    <dgm:cxn modelId="{7A569FB2-00EE-4F3A-AF15-ED6C620539D4}" srcId="{ACAA95E4-E73E-4CE8-A2C9-3AE167A2ECA4}" destId="{5D05480C-99AE-4362-A519-841AB042E7B7}" srcOrd="0" destOrd="0" parTransId="{0B06210B-B41A-4555-9E1F-E2414ED13FC6}" sibTransId="{862457A9-8383-4808-A15A-72D2D3635BDC}"/>
    <dgm:cxn modelId="{1AB4D2D3-AD88-47A2-8E9D-33365D5B42EA}" srcId="{ACAA95E4-E73E-4CE8-A2C9-3AE167A2ECA4}" destId="{AD24A356-2E71-405C-9038-DC69DE36B521}" srcOrd="1" destOrd="0" parTransId="{F46EC102-76B9-4B83-BC32-8079A6703555}" sibTransId="{097488C1-B822-48E8-95A8-97B713CBF293}"/>
    <dgm:cxn modelId="{6305E1DB-EC95-454C-95EC-A05E6AC89F51}" type="presOf" srcId="{ACAA95E4-E73E-4CE8-A2C9-3AE167A2ECA4}" destId="{A2EF7187-5173-497A-8EE8-D20C8F99E5B0}" srcOrd="0" destOrd="0" presId="urn:microsoft.com/office/officeart/2005/8/layout/process4"/>
    <dgm:cxn modelId="{23257B66-88BD-4553-8650-AE8503A2227B}" type="presOf" srcId="{5D05480C-99AE-4362-A519-841AB042E7B7}" destId="{B4F74F60-B263-40E9-9505-CF75E6FE9A2D}" srcOrd="0" destOrd="0" presId="urn:microsoft.com/office/officeart/2005/8/layout/process4"/>
    <dgm:cxn modelId="{5FC75D8C-4CC1-400E-83D1-F47FCCBA5B22}" type="presOf" srcId="{AD24A356-2E71-405C-9038-DC69DE36B521}" destId="{FD528707-BB02-45E3-B463-F161EBF94B62}" srcOrd="0" destOrd="0" presId="urn:microsoft.com/office/officeart/2005/8/layout/process4"/>
    <dgm:cxn modelId="{826F5578-3D3D-4E41-98ED-9D5A5E3ECFB5}" type="presParOf" srcId="{A2EF7187-5173-497A-8EE8-D20C8F99E5B0}" destId="{95D2CF3D-6604-4F6D-95A6-D21672528BF7}" srcOrd="0" destOrd="0" presId="urn:microsoft.com/office/officeart/2005/8/layout/process4"/>
    <dgm:cxn modelId="{98AE60B1-5DA4-43EA-AE4E-DE0F0A6C9813}" type="presParOf" srcId="{95D2CF3D-6604-4F6D-95A6-D21672528BF7}" destId="{FD528707-BB02-45E3-B463-F161EBF94B62}" srcOrd="0" destOrd="0" presId="urn:microsoft.com/office/officeart/2005/8/layout/process4"/>
    <dgm:cxn modelId="{0302FFC6-8C0B-416A-9871-197F734B24A3}" type="presParOf" srcId="{A2EF7187-5173-497A-8EE8-D20C8F99E5B0}" destId="{0CA98D91-7E42-42BD-A12F-0EA2359E96CF}" srcOrd="1" destOrd="0" presId="urn:microsoft.com/office/officeart/2005/8/layout/process4"/>
    <dgm:cxn modelId="{5015C5B0-AC82-4676-9167-CC00B0B6398E}" type="presParOf" srcId="{A2EF7187-5173-497A-8EE8-D20C8F99E5B0}" destId="{E5B23F48-ED56-4E05-82D6-31DCDB5D77DA}" srcOrd="2" destOrd="0" presId="urn:microsoft.com/office/officeart/2005/8/layout/process4"/>
    <dgm:cxn modelId="{22FA898B-5631-44E8-ACA3-E4516B03A326}" type="presParOf" srcId="{E5B23F48-ED56-4E05-82D6-31DCDB5D77DA}" destId="{B4F74F60-B263-40E9-9505-CF75E6FE9A2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AA95E4-E73E-4CE8-A2C9-3AE167A2ECA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D05480C-99AE-4362-A519-841AB042E7B7}">
      <dgm:prSet/>
      <dgm:spPr/>
      <dgm:t>
        <a:bodyPr/>
        <a:lstStyle/>
        <a:p>
          <a:pPr rtl="0"/>
          <a:r>
            <a:rPr lang="en-US" dirty="0" smtClean="0"/>
            <a:t>Online students WITHOUT ADA specific testing accommodations</a:t>
          </a:r>
        </a:p>
      </dgm:t>
    </dgm:pt>
    <dgm:pt modelId="{0B06210B-B41A-4555-9E1F-E2414ED13FC6}" type="parTrans" cxnId="{7A569FB2-00EE-4F3A-AF15-ED6C620539D4}">
      <dgm:prSet/>
      <dgm:spPr/>
      <dgm:t>
        <a:bodyPr/>
        <a:lstStyle/>
        <a:p>
          <a:endParaRPr lang="en-US"/>
        </a:p>
      </dgm:t>
    </dgm:pt>
    <dgm:pt modelId="{862457A9-8383-4808-A15A-72D2D3635BDC}" type="sibTrans" cxnId="{7A569FB2-00EE-4F3A-AF15-ED6C620539D4}">
      <dgm:prSet/>
      <dgm:spPr/>
      <dgm:t>
        <a:bodyPr/>
        <a:lstStyle/>
        <a:p>
          <a:endParaRPr lang="en-US"/>
        </a:p>
      </dgm:t>
    </dgm:pt>
    <dgm:pt modelId="{31242695-2CCC-4D39-BBC3-1AC9885F8857}">
      <dgm:prSet/>
      <dgm:spPr/>
      <dgm:t>
        <a:bodyPr/>
        <a:lstStyle/>
        <a:p>
          <a:pPr rtl="0"/>
          <a:r>
            <a:rPr lang="en-US" dirty="0" smtClean="0"/>
            <a:t>Online students WITH ADA testing accommodations</a:t>
          </a:r>
          <a:endParaRPr lang="en-US" dirty="0"/>
        </a:p>
      </dgm:t>
    </dgm:pt>
    <dgm:pt modelId="{145229D5-2580-43C6-8D60-9F760A3DE782}" type="parTrans" cxnId="{91D960AE-34A4-4EA7-971E-BCCFE224BC1C}">
      <dgm:prSet/>
      <dgm:spPr/>
      <dgm:t>
        <a:bodyPr/>
        <a:lstStyle/>
        <a:p>
          <a:endParaRPr lang="en-US"/>
        </a:p>
      </dgm:t>
    </dgm:pt>
    <dgm:pt modelId="{14632BD2-4B99-4AF5-AE4E-258C98287AF4}" type="sibTrans" cxnId="{91D960AE-34A4-4EA7-971E-BCCFE224BC1C}">
      <dgm:prSet/>
      <dgm:spPr/>
      <dgm:t>
        <a:bodyPr/>
        <a:lstStyle/>
        <a:p>
          <a:endParaRPr lang="en-US"/>
        </a:p>
      </dgm:t>
    </dgm:pt>
    <dgm:pt modelId="{94297191-24C6-42A0-84F0-2F87FB9554DA}">
      <dgm:prSet/>
      <dgm:spPr/>
      <dgm:t>
        <a:bodyPr/>
        <a:lstStyle/>
        <a:p>
          <a:pPr rtl="0"/>
          <a:r>
            <a:rPr lang="en-US" dirty="0" smtClean="0"/>
            <a:t>Students WITHOUT ADA specific testing accommodations can test at the </a:t>
          </a:r>
          <a:r>
            <a:rPr lang="en-US" dirty="0" smtClean="0">
              <a:hlinkClick xmlns:r="http://schemas.openxmlformats.org/officeDocument/2006/relationships" r:id="rId1"/>
            </a:rPr>
            <a:t>Online testing locations</a:t>
          </a:r>
          <a:r>
            <a:rPr lang="en-US" dirty="0" smtClean="0"/>
            <a:t>. They can still obtain the extended time if they show up with the accommodation letter with enough time to test.</a:t>
          </a:r>
        </a:p>
      </dgm:t>
    </dgm:pt>
    <dgm:pt modelId="{43D16656-0A93-4C22-A147-377DFA012F90}" type="parTrans" cxnId="{12A55882-2BF5-49A4-A7E0-C8585562DA55}">
      <dgm:prSet/>
      <dgm:spPr/>
      <dgm:t>
        <a:bodyPr/>
        <a:lstStyle/>
        <a:p>
          <a:endParaRPr lang="en-US"/>
        </a:p>
      </dgm:t>
    </dgm:pt>
    <dgm:pt modelId="{B83F55A6-39D6-4314-A77C-1BD6C50D479F}" type="sibTrans" cxnId="{12A55882-2BF5-49A4-A7E0-C8585562DA55}">
      <dgm:prSet/>
      <dgm:spPr/>
      <dgm:t>
        <a:bodyPr/>
        <a:lstStyle/>
        <a:p>
          <a:endParaRPr lang="en-US"/>
        </a:p>
      </dgm:t>
    </dgm:pt>
    <dgm:pt modelId="{69AED2AB-FB86-4578-B4AF-0D8DD07E8F1F}">
      <dgm:prSet/>
      <dgm:spPr/>
      <dgm:t>
        <a:bodyPr/>
        <a:lstStyle/>
        <a:p>
          <a:pPr rtl="0"/>
          <a:r>
            <a:rPr lang="en-US" dirty="0" smtClean="0"/>
            <a:t>Students WITH ADA specific testing accommodations (Reader/Scribe, CCTV, distraction reduced, etc.) can test at any of the college </a:t>
          </a:r>
          <a:r>
            <a:rPr lang="en-US" dirty="0" smtClean="0">
              <a:hlinkClick xmlns:r="http://schemas.openxmlformats.org/officeDocument/2006/relationships" r:id="rId2"/>
            </a:rPr>
            <a:t>campus testing centers.</a:t>
          </a:r>
          <a:endParaRPr lang="en-US" dirty="0" smtClean="0"/>
        </a:p>
        <a:p>
          <a:pPr rtl="0"/>
          <a:r>
            <a:rPr lang="en-US" dirty="0" smtClean="0"/>
            <a:t>Your Instructional Support Specialist at 3100 Main can help set up testing arrangements for you and your students (times, dates, location, test drop off and pick up).  </a:t>
          </a:r>
          <a:endParaRPr lang="en-US" dirty="0"/>
        </a:p>
      </dgm:t>
    </dgm:pt>
    <dgm:pt modelId="{8CAA693F-7C04-4C72-A83C-D028198AEA4B}" type="parTrans" cxnId="{79E6A78B-E463-43F7-8F1B-9B6339A1AE15}">
      <dgm:prSet/>
      <dgm:spPr/>
      <dgm:t>
        <a:bodyPr/>
        <a:lstStyle/>
        <a:p>
          <a:endParaRPr lang="en-US"/>
        </a:p>
      </dgm:t>
    </dgm:pt>
    <dgm:pt modelId="{C4BE8F10-DFE2-4A1D-90F9-50AE83E988DE}" type="sibTrans" cxnId="{79E6A78B-E463-43F7-8F1B-9B6339A1AE15}">
      <dgm:prSet/>
      <dgm:spPr/>
      <dgm:t>
        <a:bodyPr/>
        <a:lstStyle/>
        <a:p>
          <a:endParaRPr lang="en-US"/>
        </a:p>
      </dgm:t>
    </dgm:pt>
    <dgm:pt modelId="{43ABA327-5645-4F05-A21F-339FF0855E89}">
      <dgm:prSet/>
      <dgm:spPr/>
      <dgm:t>
        <a:bodyPr/>
        <a:lstStyle/>
        <a:p>
          <a:pPr rtl="0"/>
          <a:r>
            <a:rPr lang="en-US" dirty="0" smtClean="0">
              <a:hlinkClick xmlns:r="http://schemas.openxmlformats.org/officeDocument/2006/relationships" r:id="rId3"/>
            </a:rPr>
            <a:t>https://www.hccs.edu/online/proctoring-services/</a:t>
          </a:r>
          <a:r>
            <a:rPr lang="en-US" dirty="0" smtClean="0"/>
            <a:t>Your Instructional Support Specialist at 3100 Main can help set up testing arrangements for you and your students (test drop off and pick up).  </a:t>
          </a:r>
        </a:p>
        <a:p>
          <a:pPr rtl="0"/>
          <a:endParaRPr lang="en-US" dirty="0" smtClean="0"/>
        </a:p>
      </dgm:t>
    </dgm:pt>
    <dgm:pt modelId="{65EB739D-0892-489D-8A62-AF8255190BBA}" type="parTrans" cxnId="{882B134D-6891-429A-95F5-C1F105A48B61}">
      <dgm:prSet/>
      <dgm:spPr/>
      <dgm:t>
        <a:bodyPr/>
        <a:lstStyle/>
        <a:p>
          <a:endParaRPr lang="en-US"/>
        </a:p>
      </dgm:t>
    </dgm:pt>
    <dgm:pt modelId="{C2DE5D18-54AE-4013-A7D5-2AF35B88863E}" type="sibTrans" cxnId="{882B134D-6891-429A-95F5-C1F105A48B61}">
      <dgm:prSet/>
      <dgm:spPr/>
      <dgm:t>
        <a:bodyPr/>
        <a:lstStyle/>
        <a:p>
          <a:endParaRPr lang="en-US"/>
        </a:p>
      </dgm:t>
    </dgm:pt>
    <dgm:pt modelId="{7782B907-50FD-48B6-A59F-299A96A2E17C}" type="pres">
      <dgm:prSet presAssocID="{ACAA95E4-E73E-4CE8-A2C9-3AE167A2ECA4}" presName="Name0" presStyleCnt="0">
        <dgm:presLayoutVars>
          <dgm:dir/>
          <dgm:animLvl val="lvl"/>
          <dgm:resizeHandles val="exact"/>
        </dgm:presLayoutVars>
      </dgm:prSet>
      <dgm:spPr/>
      <dgm:t>
        <a:bodyPr/>
        <a:lstStyle/>
        <a:p>
          <a:endParaRPr lang="en-US"/>
        </a:p>
      </dgm:t>
    </dgm:pt>
    <dgm:pt modelId="{84A3EB79-4571-49C6-805F-7443740862A5}" type="pres">
      <dgm:prSet presAssocID="{5D05480C-99AE-4362-A519-841AB042E7B7}" presName="linNode" presStyleCnt="0"/>
      <dgm:spPr/>
      <dgm:t>
        <a:bodyPr/>
        <a:lstStyle/>
        <a:p>
          <a:endParaRPr lang="en-US"/>
        </a:p>
      </dgm:t>
    </dgm:pt>
    <dgm:pt modelId="{99230D50-A493-4872-8C76-4B0B490763AA}" type="pres">
      <dgm:prSet presAssocID="{5D05480C-99AE-4362-A519-841AB042E7B7}" presName="parentText" presStyleLbl="node1" presStyleIdx="0" presStyleCnt="2">
        <dgm:presLayoutVars>
          <dgm:chMax val="1"/>
          <dgm:bulletEnabled val="1"/>
        </dgm:presLayoutVars>
      </dgm:prSet>
      <dgm:spPr/>
      <dgm:t>
        <a:bodyPr/>
        <a:lstStyle/>
        <a:p>
          <a:endParaRPr lang="en-US"/>
        </a:p>
      </dgm:t>
    </dgm:pt>
    <dgm:pt modelId="{32EBBC36-76B8-4029-83D7-BFFDACBE067C}" type="pres">
      <dgm:prSet presAssocID="{5D05480C-99AE-4362-A519-841AB042E7B7}" presName="descendantText" presStyleLbl="alignAccFollowNode1" presStyleIdx="0" presStyleCnt="2">
        <dgm:presLayoutVars>
          <dgm:bulletEnabled val="1"/>
        </dgm:presLayoutVars>
      </dgm:prSet>
      <dgm:spPr/>
      <dgm:t>
        <a:bodyPr/>
        <a:lstStyle/>
        <a:p>
          <a:endParaRPr lang="en-US"/>
        </a:p>
      </dgm:t>
    </dgm:pt>
    <dgm:pt modelId="{24A7821A-0017-4F21-BDA6-D4553309FF88}" type="pres">
      <dgm:prSet presAssocID="{862457A9-8383-4808-A15A-72D2D3635BDC}" presName="sp" presStyleCnt="0"/>
      <dgm:spPr/>
      <dgm:t>
        <a:bodyPr/>
        <a:lstStyle/>
        <a:p>
          <a:endParaRPr lang="en-US"/>
        </a:p>
      </dgm:t>
    </dgm:pt>
    <dgm:pt modelId="{9E8860C2-C3D2-434D-B148-2BDFBD4401F9}" type="pres">
      <dgm:prSet presAssocID="{31242695-2CCC-4D39-BBC3-1AC9885F8857}" presName="linNode" presStyleCnt="0"/>
      <dgm:spPr/>
      <dgm:t>
        <a:bodyPr/>
        <a:lstStyle/>
        <a:p>
          <a:endParaRPr lang="en-US"/>
        </a:p>
      </dgm:t>
    </dgm:pt>
    <dgm:pt modelId="{8A906FA3-CEC8-48CE-9BD0-C9F56D1BD701}" type="pres">
      <dgm:prSet presAssocID="{31242695-2CCC-4D39-BBC3-1AC9885F8857}" presName="parentText" presStyleLbl="node1" presStyleIdx="1" presStyleCnt="2">
        <dgm:presLayoutVars>
          <dgm:chMax val="1"/>
          <dgm:bulletEnabled val="1"/>
        </dgm:presLayoutVars>
      </dgm:prSet>
      <dgm:spPr/>
      <dgm:t>
        <a:bodyPr/>
        <a:lstStyle/>
        <a:p>
          <a:endParaRPr lang="en-US"/>
        </a:p>
      </dgm:t>
    </dgm:pt>
    <dgm:pt modelId="{FB7F3FE8-20A4-47EF-B216-D1B3C89A680F}" type="pres">
      <dgm:prSet presAssocID="{31242695-2CCC-4D39-BBC3-1AC9885F8857}" presName="descendantText" presStyleLbl="alignAccFollowNode1" presStyleIdx="1" presStyleCnt="2">
        <dgm:presLayoutVars>
          <dgm:bulletEnabled val="1"/>
        </dgm:presLayoutVars>
      </dgm:prSet>
      <dgm:spPr/>
      <dgm:t>
        <a:bodyPr/>
        <a:lstStyle/>
        <a:p>
          <a:endParaRPr lang="en-US"/>
        </a:p>
      </dgm:t>
    </dgm:pt>
  </dgm:ptLst>
  <dgm:cxnLst>
    <dgm:cxn modelId="{70673F09-1EF4-417F-8A08-011DCE022280}" type="presOf" srcId="{69AED2AB-FB86-4578-B4AF-0D8DD07E8F1F}" destId="{FB7F3FE8-20A4-47EF-B216-D1B3C89A680F}" srcOrd="0" destOrd="0" presId="urn:microsoft.com/office/officeart/2005/8/layout/vList5"/>
    <dgm:cxn modelId="{7A569FB2-00EE-4F3A-AF15-ED6C620539D4}" srcId="{ACAA95E4-E73E-4CE8-A2C9-3AE167A2ECA4}" destId="{5D05480C-99AE-4362-A519-841AB042E7B7}" srcOrd="0" destOrd="0" parTransId="{0B06210B-B41A-4555-9E1F-E2414ED13FC6}" sibTransId="{862457A9-8383-4808-A15A-72D2D3635BDC}"/>
    <dgm:cxn modelId="{7090640B-A8ED-4CE7-BC0A-770FB1E4C625}" type="presOf" srcId="{5D05480C-99AE-4362-A519-841AB042E7B7}" destId="{99230D50-A493-4872-8C76-4B0B490763AA}" srcOrd="0" destOrd="0" presId="urn:microsoft.com/office/officeart/2005/8/layout/vList5"/>
    <dgm:cxn modelId="{61EDF040-066A-4333-A084-A0559323DE9A}" type="presOf" srcId="{43ABA327-5645-4F05-A21F-339FF0855E89}" destId="{32EBBC36-76B8-4029-83D7-BFFDACBE067C}" srcOrd="0" destOrd="1" presId="urn:microsoft.com/office/officeart/2005/8/layout/vList5"/>
    <dgm:cxn modelId="{79E6A78B-E463-43F7-8F1B-9B6339A1AE15}" srcId="{31242695-2CCC-4D39-BBC3-1AC9885F8857}" destId="{69AED2AB-FB86-4578-B4AF-0D8DD07E8F1F}" srcOrd="0" destOrd="0" parTransId="{8CAA693F-7C04-4C72-A83C-D028198AEA4B}" sibTransId="{C4BE8F10-DFE2-4A1D-90F9-50AE83E988DE}"/>
    <dgm:cxn modelId="{FB1A47DA-C847-44A2-B85B-FBD6A7A9ACD1}" type="presOf" srcId="{31242695-2CCC-4D39-BBC3-1AC9885F8857}" destId="{8A906FA3-CEC8-48CE-9BD0-C9F56D1BD701}" srcOrd="0" destOrd="0" presId="urn:microsoft.com/office/officeart/2005/8/layout/vList5"/>
    <dgm:cxn modelId="{882B134D-6891-429A-95F5-C1F105A48B61}" srcId="{5D05480C-99AE-4362-A519-841AB042E7B7}" destId="{43ABA327-5645-4F05-A21F-339FF0855E89}" srcOrd="1" destOrd="0" parTransId="{65EB739D-0892-489D-8A62-AF8255190BBA}" sibTransId="{C2DE5D18-54AE-4013-A7D5-2AF35B88863E}"/>
    <dgm:cxn modelId="{84D900D9-6A8F-4988-961E-6A08FA0C4122}" type="presOf" srcId="{ACAA95E4-E73E-4CE8-A2C9-3AE167A2ECA4}" destId="{7782B907-50FD-48B6-A59F-299A96A2E17C}" srcOrd="0" destOrd="0" presId="urn:microsoft.com/office/officeart/2005/8/layout/vList5"/>
    <dgm:cxn modelId="{91D960AE-34A4-4EA7-971E-BCCFE224BC1C}" srcId="{ACAA95E4-E73E-4CE8-A2C9-3AE167A2ECA4}" destId="{31242695-2CCC-4D39-BBC3-1AC9885F8857}" srcOrd="1" destOrd="0" parTransId="{145229D5-2580-43C6-8D60-9F760A3DE782}" sibTransId="{14632BD2-4B99-4AF5-AE4E-258C98287AF4}"/>
    <dgm:cxn modelId="{387C47D8-1FF5-4A70-9934-C9DD9C69016E}" type="presOf" srcId="{94297191-24C6-42A0-84F0-2F87FB9554DA}" destId="{32EBBC36-76B8-4029-83D7-BFFDACBE067C}" srcOrd="0" destOrd="0" presId="urn:microsoft.com/office/officeart/2005/8/layout/vList5"/>
    <dgm:cxn modelId="{12A55882-2BF5-49A4-A7E0-C8585562DA55}" srcId="{5D05480C-99AE-4362-A519-841AB042E7B7}" destId="{94297191-24C6-42A0-84F0-2F87FB9554DA}" srcOrd="0" destOrd="0" parTransId="{43D16656-0A93-4C22-A147-377DFA012F90}" sibTransId="{B83F55A6-39D6-4314-A77C-1BD6C50D479F}"/>
    <dgm:cxn modelId="{AF255DDC-2A0F-42FD-B193-9E233B4E561A}" type="presParOf" srcId="{7782B907-50FD-48B6-A59F-299A96A2E17C}" destId="{84A3EB79-4571-49C6-805F-7443740862A5}" srcOrd="0" destOrd="0" presId="urn:microsoft.com/office/officeart/2005/8/layout/vList5"/>
    <dgm:cxn modelId="{1C6B80C4-FABD-444E-B52A-0E0126087EAB}" type="presParOf" srcId="{84A3EB79-4571-49C6-805F-7443740862A5}" destId="{99230D50-A493-4872-8C76-4B0B490763AA}" srcOrd="0" destOrd="0" presId="urn:microsoft.com/office/officeart/2005/8/layout/vList5"/>
    <dgm:cxn modelId="{0BC0958B-9244-4398-8064-F8519A47F688}" type="presParOf" srcId="{84A3EB79-4571-49C6-805F-7443740862A5}" destId="{32EBBC36-76B8-4029-83D7-BFFDACBE067C}" srcOrd="1" destOrd="0" presId="urn:microsoft.com/office/officeart/2005/8/layout/vList5"/>
    <dgm:cxn modelId="{72BBE0C9-36CD-4909-A86D-1BFDAB6F9706}" type="presParOf" srcId="{7782B907-50FD-48B6-A59F-299A96A2E17C}" destId="{24A7821A-0017-4F21-BDA6-D4553309FF88}" srcOrd="1" destOrd="0" presId="urn:microsoft.com/office/officeart/2005/8/layout/vList5"/>
    <dgm:cxn modelId="{DADA80AC-85E9-4B7B-B2A5-15D65B81D759}" type="presParOf" srcId="{7782B907-50FD-48B6-A59F-299A96A2E17C}" destId="{9E8860C2-C3D2-434D-B148-2BDFBD4401F9}" srcOrd="2" destOrd="0" presId="urn:microsoft.com/office/officeart/2005/8/layout/vList5"/>
    <dgm:cxn modelId="{354BE293-7FFE-4823-B796-D4203F382E03}" type="presParOf" srcId="{9E8860C2-C3D2-434D-B148-2BDFBD4401F9}" destId="{8A906FA3-CEC8-48CE-9BD0-C9F56D1BD701}" srcOrd="0" destOrd="0" presId="urn:microsoft.com/office/officeart/2005/8/layout/vList5"/>
    <dgm:cxn modelId="{F0A0B20B-2DF5-419A-870B-020413E93BBA}" type="presParOf" srcId="{9E8860C2-C3D2-434D-B148-2BDFBD4401F9}" destId="{FB7F3FE8-20A4-47EF-B216-D1B3C89A68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D978AC-D727-4E49-9CAA-84549874FE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C2533C9-54B0-4632-99CC-A308CFEEB6A9}">
      <dgm:prSet/>
      <dgm:spPr/>
      <dgm:t>
        <a:bodyPr/>
        <a:lstStyle/>
        <a:p>
          <a:pPr rtl="0"/>
          <a:r>
            <a:rPr lang="en-US" dirty="0" smtClean="0"/>
            <a:t>Central Campus</a:t>
          </a:r>
          <a:endParaRPr lang="en-US" dirty="0"/>
        </a:p>
      </dgm:t>
    </dgm:pt>
    <dgm:pt modelId="{0EFFD4FC-4AF4-4FE2-9591-186DB0E482B0}" type="parTrans" cxnId="{B96BFB05-0A34-4A6A-A072-F1608619012B}">
      <dgm:prSet/>
      <dgm:spPr/>
      <dgm:t>
        <a:bodyPr/>
        <a:lstStyle/>
        <a:p>
          <a:endParaRPr lang="en-US"/>
        </a:p>
      </dgm:t>
    </dgm:pt>
    <dgm:pt modelId="{9245AB6E-78C1-4CEB-9189-34393B3EEDA2}" type="sibTrans" cxnId="{B96BFB05-0A34-4A6A-A072-F1608619012B}">
      <dgm:prSet/>
      <dgm:spPr/>
      <dgm:t>
        <a:bodyPr/>
        <a:lstStyle/>
        <a:p>
          <a:endParaRPr lang="en-US"/>
        </a:p>
      </dgm:t>
    </dgm:pt>
    <dgm:pt modelId="{F074251E-6C47-4511-99AF-2E011CE1D701}">
      <dgm:prSet/>
      <dgm:spPr/>
      <dgm:t>
        <a:bodyPr/>
        <a:lstStyle/>
        <a:p>
          <a:pPr rtl="0"/>
          <a:r>
            <a:rPr lang="en-US" dirty="0" smtClean="0"/>
            <a:t>Jette Lott &amp; Senta Eastern 713-718-6164</a:t>
          </a:r>
          <a:endParaRPr lang="en-US" dirty="0"/>
        </a:p>
      </dgm:t>
    </dgm:pt>
    <dgm:pt modelId="{F474A5E0-3318-4629-A946-9B15A29FA22C}" type="parTrans" cxnId="{507C3715-0CF3-4F9C-9E67-6B1D93D6328D}">
      <dgm:prSet/>
      <dgm:spPr/>
      <dgm:t>
        <a:bodyPr/>
        <a:lstStyle/>
        <a:p>
          <a:endParaRPr lang="en-US"/>
        </a:p>
      </dgm:t>
    </dgm:pt>
    <dgm:pt modelId="{00519040-BA00-4EE3-8C95-5083B4927148}" type="sibTrans" cxnId="{507C3715-0CF3-4F9C-9E67-6B1D93D6328D}">
      <dgm:prSet/>
      <dgm:spPr/>
      <dgm:t>
        <a:bodyPr/>
        <a:lstStyle/>
        <a:p>
          <a:endParaRPr lang="en-US"/>
        </a:p>
      </dgm:t>
    </dgm:pt>
    <dgm:pt modelId="{C58414AB-03FB-40CC-B88C-EFF4EAF06D0A}">
      <dgm:prSet/>
      <dgm:spPr/>
      <dgm:t>
        <a:bodyPr/>
        <a:lstStyle/>
        <a:p>
          <a:pPr rtl="0"/>
          <a:r>
            <a:rPr lang="en-US" dirty="0" smtClean="0"/>
            <a:t>Northeast Campus</a:t>
          </a:r>
          <a:endParaRPr lang="en-US" dirty="0"/>
        </a:p>
      </dgm:t>
    </dgm:pt>
    <dgm:pt modelId="{3AAAED75-5B3F-4CFC-8D7C-36B8D3CADF56}" type="parTrans" cxnId="{08C6B2AB-E6F4-41E0-9DCC-552C8EE53673}">
      <dgm:prSet/>
      <dgm:spPr/>
      <dgm:t>
        <a:bodyPr/>
        <a:lstStyle/>
        <a:p>
          <a:endParaRPr lang="en-US"/>
        </a:p>
      </dgm:t>
    </dgm:pt>
    <dgm:pt modelId="{80952505-1D48-49A4-8FCA-D342EE69101B}" type="sibTrans" cxnId="{08C6B2AB-E6F4-41E0-9DCC-552C8EE53673}">
      <dgm:prSet/>
      <dgm:spPr/>
      <dgm:t>
        <a:bodyPr/>
        <a:lstStyle/>
        <a:p>
          <a:endParaRPr lang="en-US"/>
        </a:p>
      </dgm:t>
    </dgm:pt>
    <dgm:pt modelId="{7D0C22C4-10E2-4FF1-9C73-089D4A17B0F9}">
      <dgm:prSet/>
      <dgm:spPr/>
      <dgm:t>
        <a:bodyPr/>
        <a:lstStyle/>
        <a:p>
          <a:pPr rtl="0"/>
          <a:r>
            <a:rPr lang="en-US" dirty="0" smtClean="0"/>
            <a:t>Cynthia De Los Santos 713-718-8322</a:t>
          </a:r>
          <a:endParaRPr lang="en-US" dirty="0"/>
        </a:p>
      </dgm:t>
    </dgm:pt>
    <dgm:pt modelId="{C3600C59-27BC-4065-B42B-BB73837EDE01}" type="parTrans" cxnId="{69564492-26FD-4C2C-853D-CC7CF49F0DB2}">
      <dgm:prSet/>
      <dgm:spPr/>
      <dgm:t>
        <a:bodyPr/>
        <a:lstStyle/>
        <a:p>
          <a:endParaRPr lang="en-US"/>
        </a:p>
      </dgm:t>
    </dgm:pt>
    <dgm:pt modelId="{E22EF392-BA82-4925-BA1B-3EB265D2685C}" type="sibTrans" cxnId="{69564492-26FD-4C2C-853D-CC7CF49F0DB2}">
      <dgm:prSet/>
      <dgm:spPr/>
      <dgm:t>
        <a:bodyPr/>
        <a:lstStyle/>
        <a:p>
          <a:endParaRPr lang="en-US"/>
        </a:p>
      </dgm:t>
    </dgm:pt>
    <dgm:pt modelId="{AD33098C-0CC0-45CA-BB1B-90F7E0266F8D}">
      <dgm:prSet/>
      <dgm:spPr/>
      <dgm:t>
        <a:bodyPr/>
        <a:lstStyle/>
        <a:p>
          <a:pPr rtl="0"/>
          <a:r>
            <a:rPr lang="en-US" dirty="0" smtClean="0"/>
            <a:t>Northwest Campus</a:t>
          </a:r>
          <a:endParaRPr lang="en-US" dirty="0"/>
        </a:p>
      </dgm:t>
    </dgm:pt>
    <dgm:pt modelId="{7241FACC-F69B-496D-B11C-AF37993CB076}" type="parTrans" cxnId="{832E4047-5E64-46AD-AA5B-BC2B30226EEE}">
      <dgm:prSet/>
      <dgm:spPr/>
      <dgm:t>
        <a:bodyPr/>
        <a:lstStyle/>
        <a:p>
          <a:endParaRPr lang="en-US"/>
        </a:p>
      </dgm:t>
    </dgm:pt>
    <dgm:pt modelId="{B37038C5-1A19-4473-9549-85E4C9BAFF9A}" type="sibTrans" cxnId="{832E4047-5E64-46AD-AA5B-BC2B30226EEE}">
      <dgm:prSet/>
      <dgm:spPr/>
      <dgm:t>
        <a:bodyPr/>
        <a:lstStyle/>
        <a:p>
          <a:endParaRPr lang="en-US"/>
        </a:p>
      </dgm:t>
    </dgm:pt>
    <dgm:pt modelId="{8C1F08F3-E62A-4789-BC03-B55E7D261E28}">
      <dgm:prSet/>
      <dgm:spPr/>
      <dgm:t>
        <a:bodyPr/>
        <a:lstStyle/>
        <a:p>
          <a:pPr rtl="0"/>
          <a:r>
            <a:rPr lang="en-US" dirty="0" smtClean="0"/>
            <a:t>Lisa Parkinson (Spring Branch) 713-718-5422</a:t>
          </a:r>
          <a:endParaRPr lang="en-US" dirty="0"/>
        </a:p>
      </dgm:t>
    </dgm:pt>
    <dgm:pt modelId="{B69CB7A1-4849-420B-A504-4D56EE91C50B}" type="parTrans" cxnId="{C6EE4523-4525-4F17-80EE-E20321C69F5F}">
      <dgm:prSet/>
      <dgm:spPr/>
      <dgm:t>
        <a:bodyPr/>
        <a:lstStyle/>
        <a:p>
          <a:endParaRPr lang="en-US"/>
        </a:p>
      </dgm:t>
    </dgm:pt>
    <dgm:pt modelId="{1D4F3EDE-600E-4F3A-9160-E400FB0709E7}" type="sibTrans" cxnId="{C6EE4523-4525-4F17-80EE-E20321C69F5F}">
      <dgm:prSet/>
      <dgm:spPr/>
      <dgm:t>
        <a:bodyPr/>
        <a:lstStyle/>
        <a:p>
          <a:endParaRPr lang="en-US"/>
        </a:p>
      </dgm:t>
    </dgm:pt>
    <dgm:pt modelId="{EC24D9C0-6283-4B5E-8C61-208C0E3F8532}">
      <dgm:prSet/>
      <dgm:spPr/>
      <dgm:t>
        <a:bodyPr/>
        <a:lstStyle/>
        <a:p>
          <a:pPr rtl="0"/>
          <a:r>
            <a:rPr lang="en-US" dirty="0" smtClean="0"/>
            <a:t>Southeast Campus</a:t>
          </a:r>
          <a:endParaRPr lang="en-US" dirty="0"/>
        </a:p>
      </dgm:t>
    </dgm:pt>
    <dgm:pt modelId="{77F8181F-0F96-4675-8A1E-E900916C185A}" type="parTrans" cxnId="{A861E1F2-223D-49D5-994C-4CE25ACF3F5A}">
      <dgm:prSet/>
      <dgm:spPr/>
      <dgm:t>
        <a:bodyPr/>
        <a:lstStyle/>
        <a:p>
          <a:endParaRPr lang="en-US"/>
        </a:p>
      </dgm:t>
    </dgm:pt>
    <dgm:pt modelId="{1C3A8ED5-A6E5-4694-9576-6749C1569C90}" type="sibTrans" cxnId="{A861E1F2-223D-49D5-994C-4CE25ACF3F5A}">
      <dgm:prSet/>
      <dgm:spPr/>
      <dgm:t>
        <a:bodyPr/>
        <a:lstStyle/>
        <a:p>
          <a:endParaRPr lang="en-US"/>
        </a:p>
      </dgm:t>
    </dgm:pt>
    <dgm:pt modelId="{005C7EA7-68BF-46B7-84E3-A65701483B23}">
      <dgm:prSet/>
      <dgm:spPr/>
      <dgm:t>
        <a:bodyPr/>
        <a:lstStyle/>
        <a:p>
          <a:pPr rtl="0"/>
          <a:r>
            <a:rPr lang="en-US" dirty="0" err="1" smtClean="0"/>
            <a:t>Tavia</a:t>
          </a:r>
          <a:r>
            <a:rPr lang="en-US" dirty="0" smtClean="0"/>
            <a:t> James 713-718-6738</a:t>
          </a:r>
          <a:endParaRPr lang="en-US" dirty="0"/>
        </a:p>
      </dgm:t>
    </dgm:pt>
    <dgm:pt modelId="{BA234961-92D4-4F78-B735-901582FC7AA6}" type="parTrans" cxnId="{193D5B01-8D10-406E-9D9E-DC927E344849}">
      <dgm:prSet/>
      <dgm:spPr/>
      <dgm:t>
        <a:bodyPr/>
        <a:lstStyle/>
        <a:p>
          <a:endParaRPr lang="en-US"/>
        </a:p>
      </dgm:t>
    </dgm:pt>
    <dgm:pt modelId="{C74679A4-9BE3-4362-B3F3-CCE8B06D650A}" type="sibTrans" cxnId="{193D5B01-8D10-406E-9D9E-DC927E344849}">
      <dgm:prSet/>
      <dgm:spPr/>
      <dgm:t>
        <a:bodyPr/>
        <a:lstStyle/>
        <a:p>
          <a:endParaRPr lang="en-US"/>
        </a:p>
      </dgm:t>
    </dgm:pt>
    <dgm:pt modelId="{02CD23B3-3149-418C-9087-9A8EB745C596}">
      <dgm:prSet/>
      <dgm:spPr/>
      <dgm:t>
        <a:bodyPr/>
        <a:lstStyle/>
        <a:p>
          <a:pPr rtl="0"/>
          <a:r>
            <a:rPr lang="en-US" dirty="0" smtClean="0"/>
            <a:t>Southwest Campus </a:t>
          </a:r>
          <a:endParaRPr lang="en-US" dirty="0"/>
        </a:p>
      </dgm:t>
    </dgm:pt>
    <dgm:pt modelId="{6FF380FB-53D9-4087-B81E-0FFA527E6C79}" type="parTrans" cxnId="{D608CDC0-A864-4E44-A4B6-21AF02D8D74E}">
      <dgm:prSet/>
      <dgm:spPr/>
      <dgm:t>
        <a:bodyPr/>
        <a:lstStyle/>
        <a:p>
          <a:endParaRPr lang="en-US"/>
        </a:p>
      </dgm:t>
    </dgm:pt>
    <dgm:pt modelId="{CF80D6B1-8775-47CF-A583-056E8C9E2E8A}" type="sibTrans" cxnId="{D608CDC0-A864-4E44-A4B6-21AF02D8D74E}">
      <dgm:prSet/>
      <dgm:spPr/>
      <dgm:t>
        <a:bodyPr/>
        <a:lstStyle/>
        <a:p>
          <a:endParaRPr lang="en-US"/>
        </a:p>
      </dgm:t>
    </dgm:pt>
    <dgm:pt modelId="{71D80C3B-109E-47B0-B741-276DE3E3728E}">
      <dgm:prSet/>
      <dgm:spPr/>
      <dgm:t>
        <a:bodyPr/>
        <a:lstStyle/>
        <a:p>
          <a:pPr rtl="0"/>
          <a:r>
            <a:rPr lang="en-US" dirty="0" smtClean="0"/>
            <a:t>Dr. Becky </a:t>
          </a:r>
          <a:r>
            <a:rPr lang="en-US" dirty="0" err="1" smtClean="0"/>
            <a:t>Hauri</a:t>
          </a:r>
          <a:r>
            <a:rPr lang="en-US" dirty="0" smtClean="0"/>
            <a:t> (West Loop) 713-718-7909</a:t>
          </a:r>
          <a:endParaRPr lang="en-US" dirty="0"/>
        </a:p>
      </dgm:t>
    </dgm:pt>
    <dgm:pt modelId="{D378F382-1EEC-47ED-9C4D-EC4FA35FC706}" type="parTrans" cxnId="{4156F66D-A751-431B-A37D-90452B52E884}">
      <dgm:prSet/>
      <dgm:spPr/>
      <dgm:t>
        <a:bodyPr/>
        <a:lstStyle/>
        <a:p>
          <a:endParaRPr lang="en-US"/>
        </a:p>
      </dgm:t>
    </dgm:pt>
    <dgm:pt modelId="{C0A3B9A2-9AF9-4BDC-A230-94102D96A71C}" type="sibTrans" cxnId="{4156F66D-A751-431B-A37D-90452B52E884}">
      <dgm:prSet/>
      <dgm:spPr/>
      <dgm:t>
        <a:bodyPr/>
        <a:lstStyle/>
        <a:p>
          <a:endParaRPr lang="en-US"/>
        </a:p>
      </dgm:t>
    </dgm:pt>
    <dgm:pt modelId="{E4977312-6887-48B1-99A3-442F16F1EB32}">
      <dgm:prSet/>
      <dgm:spPr/>
      <dgm:t>
        <a:bodyPr/>
        <a:lstStyle/>
        <a:p>
          <a:pPr rtl="0"/>
          <a:r>
            <a:rPr lang="en-US" dirty="0" smtClean="0"/>
            <a:t>Coleman Campus </a:t>
          </a:r>
          <a:endParaRPr lang="en-US" dirty="0"/>
        </a:p>
      </dgm:t>
    </dgm:pt>
    <dgm:pt modelId="{687AA07C-D2B3-40EB-A9F5-CECD9DD65E9A}" type="parTrans" cxnId="{9C3B20A7-279C-415A-8763-CFDAA9BED2FB}">
      <dgm:prSet/>
      <dgm:spPr/>
      <dgm:t>
        <a:bodyPr/>
        <a:lstStyle/>
        <a:p>
          <a:endParaRPr lang="en-US"/>
        </a:p>
      </dgm:t>
    </dgm:pt>
    <dgm:pt modelId="{0A617B32-9C6D-4BF4-9394-8DFD86E99CE7}" type="sibTrans" cxnId="{9C3B20A7-279C-415A-8763-CFDAA9BED2FB}">
      <dgm:prSet/>
      <dgm:spPr/>
      <dgm:t>
        <a:bodyPr/>
        <a:lstStyle/>
        <a:p>
          <a:endParaRPr lang="en-US"/>
        </a:p>
      </dgm:t>
    </dgm:pt>
    <dgm:pt modelId="{EB71D3FB-9B6C-4CD8-9390-2144DF03456E}">
      <dgm:prSet/>
      <dgm:spPr/>
      <dgm:t>
        <a:bodyPr/>
        <a:lstStyle/>
        <a:p>
          <a:pPr rtl="0"/>
          <a:r>
            <a:rPr lang="en-US" dirty="0" smtClean="0"/>
            <a:t>Brandy </a:t>
          </a:r>
          <a:r>
            <a:rPr lang="en-US" dirty="0" err="1" smtClean="0"/>
            <a:t>Lerman</a:t>
          </a:r>
          <a:r>
            <a:rPr lang="en-US" dirty="0" smtClean="0"/>
            <a:t>  713-718-7376</a:t>
          </a:r>
          <a:endParaRPr lang="en-US" dirty="0"/>
        </a:p>
      </dgm:t>
    </dgm:pt>
    <dgm:pt modelId="{D42FCBFC-3550-4A70-9FF5-2EAED6A7CD1B}" type="parTrans" cxnId="{8178F8EC-EF65-4276-B967-9BF66F30B633}">
      <dgm:prSet/>
      <dgm:spPr/>
      <dgm:t>
        <a:bodyPr/>
        <a:lstStyle/>
        <a:p>
          <a:endParaRPr lang="en-US"/>
        </a:p>
      </dgm:t>
    </dgm:pt>
    <dgm:pt modelId="{7FB8F48F-5929-4A8C-B95A-3CF5DEE7B4E7}" type="sibTrans" cxnId="{8178F8EC-EF65-4276-B967-9BF66F30B633}">
      <dgm:prSet/>
      <dgm:spPr/>
      <dgm:t>
        <a:bodyPr/>
        <a:lstStyle/>
        <a:p>
          <a:endParaRPr lang="en-US"/>
        </a:p>
      </dgm:t>
    </dgm:pt>
    <dgm:pt modelId="{D6BDBD40-7BB3-4D8C-B033-EC474375DA97}">
      <dgm:prSet/>
      <dgm:spPr/>
      <dgm:t>
        <a:bodyPr/>
        <a:lstStyle/>
        <a:p>
          <a:pPr rtl="0"/>
          <a:r>
            <a:rPr lang="en-US" dirty="0" smtClean="0"/>
            <a:t>VAST Program</a:t>
          </a:r>
          <a:endParaRPr lang="en-US" dirty="0"/>
        </a:p>
      </dgm:t>
    </dgm:pt>
    <dgm:pt modelId="{1E3C9A46-9978-4E1D-BDCA-682604720F5D}" type="parTrans" cxnId="{8A88DDB7-098A-475D-8FC6-47BD6BAAF441}">
      <dgm:prSet/>
      <dgm:spPr/>
      <dgm:t>
        <a:bodyPr/>
        <a:lstStyle/>
        <a:p>
          <a:endParaRPr lang="en-US"/>
        </a:p>
      </dgm:t>
    </dgm:pt>
    <dgm:pt modelId="{C18494BE-4AC2-43E2-863D-7B92E2F73884}" type="sibTrans" cxnId="{8A88DDB7-098A-475D-8FC6-47BD6BAAF441}">
      <dgm:prSet/>
      <dgm:spPr/>
      <dgm:t>
        <a:bodyPr/>
        <a:lstStyle/>
        <a:p>
          <a:endParaRPr lang="en-US"/>
        </a:p>
      </dgm:t>
    </dgm:pt>
    <dgm:pt modelId="{0CF1E246-BBA8-44AD-BF72-8B0D547F10A1}">
      <dgm:prSet/>
      <dgm:spPr/>
      <dgm:t>
        <a:bodyPr/>
        <a:lstStyle/>
        <a:p>
          <a:pPr rtl="0"/>
          <a:r>
            <a:rPr lang="en-US" dirty="0" smtClean="0"/>
            <a:t>Sue Moraska 713-718-6833</a:t>
          </a:r>
          <a:endParaRPr lang="en-US" dirty="0"/>
        </a:p>
      </dgm:t>
    </dgm:pt>
    <dgm:pt modelId="{1B798275-C7AA-4E4F-A824-421487FBEDC4}" type="parTrans" cxnId="{83F0F23F-02DE-4A53-A0FD-139587EA7929}">
      <dgm:prSet/>
      <dgm:spPr/>
      <dgm:t>
        <a:bodyPr/>
        <a:lstStyle/>
        <a:p>
          <a:endParaRPr lang="en-US"/>
        </a:p>
      </dgm:t>
    </dgm:pt>
    <dgm:pt modelId="{9247C039-435A-48B9-9F5A-BAEBE5584DC7}" type="sibTrans" cxnId="{83F0F23F-02DE-4A53-A0FD-139587EA7929}">
      <dgm:prSet/>
      <dgm:spPr/>
      <dgm:t>
        <a:bodyPr/>
        <a:lstStyle/>
        <a:p>
          <a:endParaRPr lang="en-US"/>
        </a:p>
      </dgm:t>
    </dgm:pt>
    <dgm:pt modelId="{25A94463-375A-41D6-8EF5-8ED79BA5B79B}">
      <dgm:prSet/>
      <dgm:spPr/>
      <dgm:t>
        <a:bodyPr/>
        <a:lstStyle/>
        <a:p>
          <a:pPr rtl="0"/>
          <a:r>
            <a:rPr lang="en-US" dirty="0" smtClean="0"/>
            <a:t>Dr. LaRonda Ashford (Katy) 713-718-5408</a:t>
          </a:r>
          <a:endParaRPr lang="en-US" dirty="0"/>
        </a:p>
      </dgm:t>
    </dgm:pt>
    <dgm:pt modelId="{3F73691B-15D2-4C74-ADEC-AEE83F2A82B1}" type="parTrans" cxnId="{5D662776-E48B-4936-A3BD-5E8BB98CBD8F}">
      <dgm:prSet/>
      <dgm:spPr/>
      <dgm:t>
        <a:bodyPr/>
        <a:lstStyle/>
        <a:p>
          <a:endParaRPr lang="en-US"/>
        </a:p>
      </dgm:t>
    </dgm:pt>
    <dgm:pt modelId="{10178C9C-04EB-47A5-A362-A873664CEFC4}" type="sibTrans" cxnId="{5D662776-E48B-4936-A3BD-5E8BB98CBD8F}">
      <dgm:prSet/>
      <dgm:spPr/>
      <dgm:t>
        <a:bodyPr/>
        <a:lstStyle/>
        <a:p>
          <a:endParaRPr lang="en-US"/>
        </a:p>
      </dgm:t>
    </dgm:pt>
    <dgm:pt modelId="{536F284F-5770-469B-BE5E-3DDE6C712184}">
      <dgm:prSet/>
      <dgm:spPr/>
      <dgm:t>
        <a:bodyPr/>
        <a:lstStyle/>
        <a:p>
          <a:pPr rtl="0"/>
          <a:r>
            <a:rPr lang="en-US" dirty="0" smtClean="0"/>
            <a:t>Greta Brooks (Stafford) 713-718-7448</a:t>
          </a:r>
          <a:endParaRPr lang="en-US" dirty="0"/>
        </a:p>
      </dgm:t>
    </dgm:pt>
    <dgm:pt modelId="{D3C51C3B-3830-4BA9-B8E8-C88E55D3F79A}" type="parTrans" cxnId="{0CED0C24-E0B9-4A6B-8BCE-42EB3A932E73}">
      <dgm:prSet/>
      <dgm:spPr/>
      <dgm:t>
        <a:bodyPr/>
        <a:lstStyle/>
        <a:p>
          <a:endParaRPr lang="en-US"/>
        </a:p>
      </dgm:t>
    </dgm:pt>
    <dgm:pt modelId="{19FAFC26-7EB3-47DD-B615-1918B5966A71}" type="sibTrans" cxnId="{0CED0C24-E0B9-4A6B-8BCE-42EB3A932E73}">
      <dgm:prSet/>
      <dgm:spPr/>
      <dgm:t>
        <a:bodyPr/>
        <a:lstStyle/>
        <a:p>
          <a:endParaRPr lang="en-US"/>
        </a:p>
      </dgm:t>
    </dgm:pt>
    <dgm:pt modelId="{1FBBF9E3-01AC-4A31-9603-E4907865042D}">
      <dgm:prSet/>
      <dgm:spPr/>
      <dgm:t>
        <a:bodyPr/>
        <a:lstStyle/>
        <a:p>
          <a:pPr rtl="0"/>
          <a:r>
            <a:rPr lang="en-US" dirty="0" smtClean="0"/>
            <a:t>Dr. Estelle Sit (</a:t>
          </a:r>
          <a:r>
            <a:rPr lang="en-US" dirty="0" err="1" smtClean="0"/>
            <a:t>Alief</a:t>
          </a:r>
          <a:r>
            <a:rPr lang="en-US" dirty="0" smtClean="0"/>
            <a:t>) 713-718-7053</a:t>
          </a:r>
          <a:endParaRPr lang="en-US" dirty="0"/>
        </a:p>
      </dgm:t>
    </dgm:pt>
    <dgm:pt modelId="{D83B5167-2B6E-44AE-9483-53C3EC4406FC}" type="parTrans" cxnId="{188C3665-9575-44C8-A081-B94080AFEF55}">
      <dgm:prSet/>
      <dgm:spPr/>
      <dgm:t>
        <a:bodyPr/>
        <a:lstStyle/>
        <a:p>
          <a:endParaRPr lang="en-US"/>
        </a:p>
      </dgm:t>
    </dgm:pt>
    <dgm:pt modelId="{E3326475-2DB8-4077-95F5-412363126AB6}" type="sibTrans" cxnId="{188C3665-9575-44C8-A081-B94080AFEF55}">
      <dgm:prSet/>
      <dgm:spPr/>
      <dgm:t>
        <a:bodyPr/>
        <a:lstStyle/>
        <a:p>
          <a:endParaRPr lang="en-US"/>
        </a:p>
      </dgm:t>
    </dgm:pt>
    <dgm:pt modelId="{52AAD9F6-7767-49F5-9B6A-E15BB2E520B7}" type="pres">
      <dgm:prSet presAssocID="{36D978AC-D727-4E49-9CAA-84549874FEBC}" presName="Name0" presStyleCnt="0">
        <dgm:presLayoutVars>
          <dgm:dir/>
          <dgm:animLvl val="lvl"/>
          <dgm:resizeHandles val="exact"/>
        </dgm:presLayoutVars>
      </dgm:prSet>
      <dgm:spPr/>
      <dgm:t>
        <a:bodyPr/>
        <a:lstStyle/>
        <a:p>
          <a:endParaRPr lang="en-US"/>
        </a:p>
      </dgm:t>
    </dgm:pt>
    <dgm:pt modelId="{62E2B9D8-8797-4731-ABD3-2401A445474D}" type="pres">
      <dgm:prSet presAssocID="{6C2533C9-54B0-4632-99CC-A308CFEEB6A9}" presName="linNode" presStyleCnt="0"/>
      <dgm:spPr/>
    </dgm:pt>
    <dgm:pt modelId="{1A14AB10-CEB3-4786-9707-E6A52153314E}" type="pres">
      <dgm:prSet presAssocID="{6C2533C9-54B0-4632-99CC-A308CFEEB6A9}" presName="parentText" presStyleLbl="node1" presStyleIdx="0" presStyleCnt="7">
        <dgm:presLayoutVars>
          <dgm:chMax val="1"/>
          <dgm:bulletEnabled val="1"/>
        </dgm:presLayoutVars>
      </dgm:prSet>
      <dgm:spPr/>
      <dgm:t>
        <a:bodyPr/>
        <a:lstStyle/>
        <a:p>
          <a:endParaRPr lang="en-US"/>
        </a:p>
      </dgm:t>
    </dgm:pt>
    <dgm:pt modelId="{B20303BA-0494-4AA1-A548-F144A338CF11}" type="pres">
      <dgm:prSet presAssocID="{6C2533C9-54B0-4632-99CC-A308CFEEB6A9}" presName="descendantText" presStyleLbl="alignAccFollowNode1" presStyleIdx="0" presStyleCnt="7">
        <dgm:presLayoutVars>
          <dgm:bulletEnabled val="1"/>
        </dgm:presLayoutVars>
      </dgm:prSet>
      <dgm:spPr/>
      <dgm:t>
        <a:bodyPr/>
        <a:lstStyle/>
        <a:p>
          <a:endParaRPr lang="en-US"/>
        </a:p>
      </dgm:t>
    </dgm:pt>
    <dgm:pt modelId="{92B7BAD0-7AF1-42E4-ADB9-B96428A3F9DD}" type="pres">
      <dgm:prSet presAssocID="{9245AB6E-78C1-4CEB-9189-34393B3EEDA2}" presName="sp" presStyleCnt="0"/>
      <dgm:spPr/>
    </dgm:pt>
    <dgm:pt modelId="{EB1D2FDC-889F-47EB-B613-6BA9E1FD75A1}" type="pres">
      <dgm:prSet presAssocID="{C58414AB-03FB-40CC-B88C-EFF4EAF06D0A}" presName="linNode" presStyleCnt="0"/>
      <dgm:spPr/>
    </dgm:pt>
    <dgm:pt modelId="{44E36790-99C0-471D-8306-164ACBD2C482}" type="pres">
      <dgm:prSet presAssocID="{C58414AB-03FB-40CC-B88C-EFF4EAF06D0A}" presName="parentText" presStyleLbl="node1" presStyleIdx="1" presStyleCnt="7">
        <dgm:presLayoutVars>
          <dgm:chMax val="1"/>
          <dgm:bulletEnabled val="1"/>
        </dgm:presLayoutVars>
      </dgm:prSet>
      <dgm:spPr/>
      <dgm:t>
        <a:bodyPr/>
        <a:lstStyle/>
        <a:p>
          <a:endParaRPr lang="en-US"/>
        </a:p>
      </dgm:t>
    </dgm:pt>
    <dgm:pt modelId="{020DD65C-67E9-4655-BED5-20302A9ABD5A}" type="pres">
      <dgm:prSet presAssocID="{C58414AB-03FB-40CC-B88C-EFF4EAF06D0A}" presName="descendantText" presStyleLbl="alignAccFollowNode1" presStyleIdx="1" presStyleCnt="7">
        <dgm:presLayoutVars>
          <dgm:bulletEnabled val="1"/>
        </dgm:presLayoutVars>
      </dgm:prSet>
      <dgm:spPr/>
      <dgm:t>
        <a:bodyPr/>
        <a:lstStyle/>
        <a:p>
          <a:endParaRPr lang="en-US"/>
        </a:p>
      </dgm:t>
    </dgm:pt>
    <dgm:pt modelId="{0EA59CAB-7312-4DAB-BAD7-3F1678A45A24}" type="pres">
      <dgm:prSet presAssocID="{80952505-1D48-49A4-8FCA-D342EE69101B}" presName="sp" presStyleCnt="0"/>
      <dgm:spPr/>
    </dgm:pt>
    <dgm:pt modelId="{7A5A0CFC-693C-4372-9DBE-233FDC11AABA}" type="pres">
      <dgm:prSet presAssocID="{AD33098C-0CC0-45CA-BB1B-90F7E0266F8D}" presName="linNode" presStyleCnt="0"/>
      <dgm:spPr/>
    </dgm:pt>
    <dgm:pt modelId="{6C2EAF0A-9C90-4FE7-A93A-58BC1596163E}" type="pres">
      <dgm:prSet presAssocID="{AD33098C-0CC0-45CA-BB1B-90F7E0266F8D}" presName="parentText" presStyleLbl="node1" presStyleIdx="2" presStyleCnt="7">
        <dgm:presLayoutVars>
          <dgm:chMax val="1"/>
          <dgm:bulletEnabled val="1"/>
        </dgm:presLayoutVars>
      </dgm:prSet>
      <dgm:spPr/>
      <dgm:t>
        <a:bodyPr/>
        <a:lstStyle/>
        <a:p>
          <a:endParaRPr lang="en-US"/>
        </a:p>
      </dgm:t>
    </dgm:pt>
    <dgm:pt modelId="{12FD4AE8-7EB5-4E5F-9FDF-40459557498D}" type="pres">
      <dgm:prSet presAssocID="{AD33098C-0CC0-45CA-BB1B-90F7E0266F8D}" presName="descendantText" presStyleLbl="alignAccFollowNode1" presStyleIdx="2" presStyleCnt="7" custScaleY="128976">
        <dgm:presLayoutVars>
          <dgm:bulletEnabled val="1"/>
        </dgm:presLayoutVars>
      </dgm:prSet>
      <dgm:spPr/>
      <dgm:t>
        <a:bodyPr/>
        <a:lstStyle/>
        <a:p>
          <a:endParaRPr lang="en-US"/>
        </a:p>
      </dgm:t>
    </dgm:pt>
    <dgm:pt modelId="{59CEBD40-50FC-4A9E-BCCC-97423BF01A34}" type="pres">
      <dgm:prSet presAssocID="{B37038C5-1A19-4473-9549-85E4C9BAFF9A}" presName="sp" presStyleCnt="0"/>
      <dgm:spPr/>
    </dgm:pt>
    <dgm:pt modelId="{B9A09D01-2E0C-44BD-BBFD-F040A578803C}" type="pres">
      <dgm:prSet presAssocID="{EC24D9C0-6283-4B5E-8C61-208C0E3F8532}" presName="linNode" presStyleCnt="0"/>
      <dgm:spPr/>
    </dgm:pt>
    <dgm:pt modelId="{BEA930D4-08B7-4728-B02D-DE6C8A63829E}" type="pres">
      <dgm:prSet presAssocID="{EC24D9C0-6283-4B5E-8C61-208C0E3F8532}" presName="parentText" presStyleLbl="node1" presStyleIdx="3" presStyleCnt="7">
        <dgm:presLayoutVars>
          <dgm:chMax val="1"/>
          <dgm:bulletEnabled val="1"/>
        </dgm:presLayoutVars>
      </dgm:prSet>
      <dgm:spPr/>
      <dgm:t>
        <a:bodyPr/>
        <a:lstStyle/>
        <a:p>
          <a:endParaRPr lang="en-US"/>
        </a:p>
      </dgm:t>
    </dgm:pt>
    <dgm:pt modelId="{703ABC35-0036-4AC2-AC74-D14ED44F85B6}" type="pres">
      <dgm:prSet presAssocID="{EC24D9C0-6283-4B5E-8C61-208C0E3F8532}" presName="descendantText" presStyleLbl="alignAccFollowNode1" presStyleIdx="3" presStyleCnt="7">
        <dgm:presLayoutVars>
          <dgm:bulletEnabled val="1"/>
        </dgm:presLayoutVars>
      </dgm:prSet>
      <dgm:spPr/>
      <dgm:t>
        <a:bodyPr/>
        <a:lstStyle/>
        <a:p>
          <a:endParaRPr lang="en-US"/>
        </a:p>
      </dgm:t>
    </dgm:pt>
    <dgm:pt modelId="{4CF55DFC-8F1A-4BF8-92CF-C78C85E61C7E}" type="pres">
      <dgm:prSet presAssocID="{1C3A8ED5-A6E5-4694-9576-6749C1569C90}" presName="sp" presStyleCnt="0"/>
      <dgm:spPr/>
    </dgm:pt>
    <dgm:pt modelId="{31AF0D93-0FB5-4DC4-9B8F-F0964E22BE5D}" type="pres">
      <dgm:prSet presAssocID="{02CD23B3-3149-418C-9087-9A8EB745C596}" presName="linNode" presStyleCnt="0"/>
      <dgm:spPr/>
    </dgm:pt>
    <dgm:pt modelId="{2C4DBAFF-BA2D-4776-A44B-5959D231230A}" type="pres">
      <dgm:prSet presAssocID="{02CD23B3-3149-418C-9087-9A8EB745C596}" presName="parentText" presStyleLbl="node1" presStyleIdx="4" presStyleCnt="7">
        <dgm:presLayoutVars>
          <dgm:chMax val="1"/>
          <dgm:bulletEnabled val="1"/>
        </dgm:presLayoutVars>
      </dgm:prSet>
      <dgm:spPr/>
      <dgm:t>
        <a:bodyPr/>
        <a:lstStyle/>
        <a:p>
          <a:endParaRPr lang="en-US"/>
        </a:p>
      </dgm:t>
    </dgm:pt>
    <dgm:pt modelId="{949C509C-BEC4-4B7F-93FE-476D887D0B91}" type="pres">
      <dgm:prSet presAssocID="{02CD23B3-3149-418C-9087-9A8EB745C596}" presName="descendantText" presStyleLbl="alignAccFollowNode1" presStyleIdx="4" presStyleCnt="7">
        <dgm:presLayoutVars>
          <dgm:bulletEnabled val="1"/>
        </dgm:presLayoutVars>
      </dgm:prSet>
      <dgm:spPr/>
      <dgm:t>
        <a:bodyPr/>
        <a:lstStyle/>
        <a:p>
          <a:endParaRPr lang="en-US"/>
        </a:p>
      </dgm:t>
    </dgm:pt>
    <dgm:pt modelId="{0A37907E-E28E-4CE9-89D1-12CFDE151D93}" type="pres">
      <dgm:prSet presAssocID="{CF80D6B1-8775-47CF-A583-056E8C9E2E8A}" presName="sp" presStyleCnt="0"/>
      <dgm:spPr/>
    </dgm:pt>
    <dgm:pt modelId="{2A7CC61A-F52C-4963-A6C2-69755E29E461}" type="pres">
      <dgm:prSet presAssocID="{E4977312-6887-48B1-99A3-442F16F1EB32}" presName="linNode" presStyleCnt="0"/>
      <dgm:spPr/>
    </dgm:pt>
    <dgm:pt modelId="{8A1EDA58-6FC0-493C-A550-440056DA3B23}" type="pres">
      <dgm:prSet presAssocID="{E4977312-6887-48B1-99A3-442F16F1EB32}" presName="parentText" presStyleLbl="node1" presStyleIdx="5" presStyleCnt="7">
        <dgm:presLayoutVars>
          <dgm:chMax val="1"/>
          <dgm:bulletEnabled val="1"/>
        </dgm:presLayoutVars>
      </dgm:prSet>
      <dgm:spPr/>
      <dgm:t>
        <a:bodyPr/>
        <a:lstStyle/>
        <a:p>
          <a:endParaRPr lang="en-US"/>
        </a:p>
      </dgm:t>
    </dgm:pt>
    <dgm:pt modelId="{EBC83AA3-24A7-4255-9629-046726A44082}" type="pres">
      <dgm:prSet presAssocID="{E4977312-6887-48B1-99A3-442F16F1EB32}" presName="descendantText" presStyleLbl="alignAccFollowNode1" presStyleIdx="5" presStyleCnt="7">
        <dgm:presLayoutVars>
          <dgm:bulletEnabled val="1"/>
        </dgm:presLayoutVars>
      </dgm:prSet>
      <dgm:spPr/>
      <dgm:t>
        <a:bodyPr/>
        <a:lstStyle/>
        <a:p>
          <a:endParaRPr lang="en-US"/>
        </a:p>
      </dgm:t>
    </dgm:pt>
    <dgm:pt modelId="{FA0552BD-D293-47AB-AE0D-464E9D271565}" type="pres">
      <dgm:prSet presAssocID="{0A617B32-9C6D-4BF4-9394-8DFD86E99CE7}" presName="sp" presStyleCnt="0"/>
      <dgm:spPr/>
    </dgm:pt>
    <dgm:pt modelId="{6C695139-F7F7-4C8D-9C22-4605EE5EF76D}" type="pres">
      <dgm:prSet presAssocID="{D6BDBD40-7BB3-4D8C-B033-EC474375DA97}" presName="linNode" presStyleCnt="0"/>
      <dgm:spPr/>
    </dgm:pt>
    <dgm:pt modelId="{E8E857C0-E1FD-4105-BB21-CAF6C06F9D30}" type="pres">
      <dgm:prSet presAssocID="{D6BDBD40-7BB3-4D8C-B033-EC474375DA97}" presName="parentText" presStyleLbl="node1" presStyleIdx="6" presStyleCnt="7">
        <dgm:presLayoutVars>
          <dgm:chMax val="1"/>
          <dgm:bulletEnabled val="1"/>
        </dgm:presLayoutVars>
      </dgm:prSet>
      <dgm:spPr/>
      <dgm:t>
        <a:bodyPr/>
        <a:lstStyle/>
        <a:p>
          <a:endParaRPr lang="en-US"/>
        </a:p>
      </dgm:t>
    </dgm:pt>
    <dgm:pt modelId="{1D8116D6-4D1B-4BC4-88C3-7859F44BA1CC}" type="pres">
      <dgm:prSet presAssocID="{D6BDBD40-7BB3-4D8C-B033-EC474375DA97}" presName="descendantText" presStyleLbl="alignAccFollowNode1" presStyleIdx="6" presStyleCnt="7">
        <dgm:presLayoutVars>
          <dgm:bulletEnabled val="1"/>
        </dgm:presLayoutVars>
      </dgm:prSet>
      <dgm:spPr/>
      <dgm:t>
        <a:bodyPr/>
        <a:lstStyle/>
        <a:p>
          <a:endParaRPr lang="en-US"/>
        </a:p>
      </dgm:t>
    </dgm:pt>
  </dgm:ptLst>
  <dgm:cxnLst>
    <dgm:cxn modelId="{832E4047-5E64-46AD-AA5B-BC2B30226EEE}" srcId="{36D978AC-D727-4E49-9CAA-84549874FEBC}" destId="{AD33098C-0CC0-45CA-BB1B-90F7E0266F8D}" srcOrd="2" destOrd="0" parTransId="{7241FACC-F69B-496D-B11C-AF37993CB076}" sibTransId="{B37038C5-1A19-4473-9549-85E4C9BAFF9A}"/>
    <dgm:cxn modelId="{69564492-26FD-4C2C-853D-CC7CF49F0DB2}" srcId="{C58414AB-03FB-40CC-B88C-EFF4EAF06D0A}" destId="{7D0C22C4-10E2-4FF1-9C73-089D4A17B0F9}" srcOrd="0" destOrd="0" parTransId="{C3600C59-27BC-4065-B42B-BB73837EDE01}" sibTransId="{E22EF392-BA82-4925-BA1B-3EB265D2685C}"/>
    <dgm:cxn modelId="{188C3665-9575-44C8-A081-B94080AFEF55}" srcId="{AD33098C-0CC0-45CA-BB1B-90F7E0266F8D}" destId="{1FBBF9E3-01AC-4A31-9603-E4907865042D}" srcOrd="2" destOrd="0" parTransId="{D83B5167-2B6E-44AE-9483-53C3EC4406FC}" sibTransId="{E3326475-2DB8-4077-95F5-412363126AB6}"/>
    <dgm:cxn modelId="{CDA22A3C-79E1-4DFB-BDDF-618D86DC51F2}" type="presOf" srcId="{71D80C3B-109E-47B0-B741-276DE3E3728E}" destId="{949C509C-BEC4-4B7F-93FE-476D887D0B91}" srcOrd="0" destOrd="0" presId="urn:microsoft.com/office/officeart/2005/8/layout/vList5"/>
    <dgm:cxn modelId="{83F0F23F-02DE-4A53-A0FD-139587EA7929}" srcId="{D6BDBD40-7BB3-4D8C-B033-EC474375DA97}" destId="{0CF1E246-BBA8-44AD-BF72-8B0D547F10A1}" srcOrd="0" destOrd="0" parTransId="{1B798275-C7AA-4E4F-A824-421487FBEDC4}" sibTransId="{9247C039-435A-48B9-9F5A-BAEBE5584DC7}"/>
    <dgm:cxn modelId="{F6E9FB7E-D5BF-49E6-89DF-67CC81245AED}" type="presOf" srcId="{7D0C22C4-10E2-4FF1-9C73-089D4A17B0F9}" destId="{020DD65C-67E9-4655-BED5-20302A9ABD5A}" srcOrd="0" destOrd="0" presId="urn:microsoft.com/office/officeart/2005/8/layout/vList5"/>
    <dgm:cxn modelId="{4156F66D-A751-431B-A37D-90452B52E884}" srcId="{02CD23B3-3149-418C-9087-9A8EB745C596}" destId="{71D80C3B-109E-47B0-B741-276DE3E3728E}" srcOrd="0" destOrd="0" parTransId="{D378F382-1EEC-47ED-9C4D-EC4FA35FC706}" sibTransId="{C0A3B9A2-9AF9-4BDC-A230-94102D96A71C}"/>
    <dgm:cxn modelId="{AEE4B624-E0CE-4D6F-A468-F91EBFD79FB9}" type="presOf" srcId="{536F284F-5770-469B-BE5E-3DDE6C712184}" destId="{949C509C-BEC4-4B7F-93FE-476D887D0B91}" srcOrd="0" destOrd="1" presId="urn:microsoft.com/office/officeart/2005/8/layout/vList5"/>
    <dgm:cxn modelId="{4371515E-8DE8-4411-8B61-7DEA44383B97}" type="presOf" srcId="{36D978AC-D727-4E49-9CAA-84549874FEBC}" destId="{52AAD9F6-7767-49F5-9B6A-E15BB2E520B7}" srcOrd="0" destOrd="0" presId="urn:microsoft.com/office/officeart/2005/8/layout/vList5"/>
    <dgm:cxn modelId="{D608CDC0-A864-4E44-A4B6-21AF02D8D74E}" srcId="{36D978AC-D727-4E49-9CAA-84549874FEBC}" destId="{02CD23B3-3149-418C-9087-9A8EB745C596}" srcOrd="4" destOrd="0" parTransId="{6FF380FB-53D9-4087-B81E-0FFA527E6C79}" sibTransId="{CF80D6B1-8775-47CF-A583-056E8C9E2E8A}"/>
    <dgm:cxn modelId="{0CED0C24-E0B9-4A6B-8BCE-42EB3A932E73}" srcId="{02CD23B3-3149-418C-9087-9A8EB745C596}" destId="{536F284F-5770-469B-BE5E-3DDE6C712184}" srcOrd="1" destOrd="0" parTransId="{D3C51C3B-3830-4BA9-B8E8-C88E55D3F79A}" sibTransId="{19FAFC26-7EB3-47DD-B615-1918B5966A71}"/>
    <dgm:cxn modelId="{B91E8527-5688-4C08-9E11-98288539671A}" type="presOf" srcId="{005C7EA7-68BF-46B7-84E3-A65701483B23}" destId="{703ABC35-0036-4AC2-AC74-D14ED44F85B6}" srcOrd="0" destOrd="0" presId="urn:microsoft.com/office/officeart/2005/8/layout/vList5"/>
    <dgm:cxn modelId="{5D662776-E48B-4936-A3BD-5E8BB98CBD8F}" srcId="{AD33098C-0CC0-45CA-BB1B-90F7E0266F8D}" destId="{25A94463-375A-41D6-8EF5-8ED79BA5B79B}" srcOrd="1" destOrd="0" parTransId="{3F73691B-15D2-4C74-ADEC-AEE83F2A82B1}" sibTransId="{10178C9C-04EB-47A5-A362-A873664CEFC4}"/>
    <dgm:cxn modelId="{8A88DDB7-098A-475D-8FC6-47BD6BAAF441}" srcId="{36D978AC-D727-4E49-9CAA-84549874FEBC}" destId="{D6BDBD40-7BB3-4D8C-B033-EC474375DA97}" srcOrd="6" destOrd="0" parTransId="{1E3C9A46-9978-4E1D-BDCA-682604720F5D}" sibTransId="{C18494BE-4AC2-43E2-863D-7B92E2F73884}"/>
    <dgm:cxn modelId="{F74333E8-1626-4BE1-9FCC-2F503B2E178A}" type="presOf" srcId="{C58414AB-03FB-40CC-B88C-EFF4EAF06D0A}" destId="{44E36790-99C0-471D-8306-164ACBD2C482}" srcOrd="0" destOrd="0" presId="urn:microsoft.com/office/officeart/2005/8/layout/vList5"/>
    <dgm:cxn modelId="{1C26FEBC-82D2-47C5-BE58-2EEC3E093A43}" type="presOf" srcId="{EC24D9C0-6283-4B5E-8C61-208C0E3F8532}" destId="{BEA930D4-08B7-4728-B02D-DE6C8A63829E}" srcOrd="0" destOrd="0" presId="urn:microsoft.com/office/officeart/2005/8/layout/vList5"/>
    <dgm:cxn modelId="{95385255-B6E9-45B7-B2D4-214B5BC6E856}" type="presOf" srcId="{EB71D3FB-9B6C-4CD8-9390-2144DF03456E}" destId="{EBC83AA3-24A7-4255-9629-046726A44082}" srcOrd="0" destOrd="0" presId="urn:microsoft.com/office/officeart/2005/8/layout/vList5"/>
    <dgm:cxn modelId="{5B924F0B-9D07-45E0-9908-CB1855714563}" type="presOf" srcId="{02CD23B3-3149-418C-9087-9A8EB745C596}" destId="{2C4DBAFF-BA2D-4776-A44B-5959D231230A}" srcOrd="0" destOrd="0" presId="urn:microsoft.com/office/officeart/2005/8/layout/vList5"/>
    <dgm:cxn modelId="{C6EE4523-4525-4F17-80EE-E20321C69F5F}" srcId="{AD33098C-0CC0-45CA-BB1B-90F7E0266F8D}" destId="{8C1F08F3-E62A-4789-BC03-B55E7D261E28}" srcOrd="0" destOrd="0" parTransId="{B69CB7A1-4849-420B-A504-4D56EE91C50B}" sibTransId="{1D4F3EDE-600E-4F3A-9160-E400FB0709E7}"/>
    <dgm:cxn modelId="{10A3B6F7-BF8A-4580-9F68-E75A0991DC94}" type="presOf" srcId="{AD33098C-0CC0-45CA-BB1B-90F7E0266F8D}" destId="{6C2EAF0A-9C90-4FE7-A93A-58BC1596163E}" srcOrd="0" destOrd="0" presId="urn:microsoft.com/office/officeart/2005/8/layout/vList5"/>
    <dgm:cxn modelId="{25632622-7AC1-496F-8127-06B4817620F5}" type="presOf" srcId="{D6BDBD40-7BB3-4D8C-B033-EC474375DA97}" destId="{E8E857C0-E1FD-4105-BB21-CAF6C06F9D30}" srcOrd="0" destOrd="0" presId="urn:microsoft.com/office/officeart/2005/8/layout/vList5"/>
    <dgm:cxn modelId="{58F20FCE-5210-4384-8D2E-99BA9216A188}" type="presOf" srcId="{E4977312-6887-48B1-99A3-442F16F1EB32}" destId="{8A1EDA58-6FC0-493C-A550-440056DA3B23}" srcOrd="0" destOrd="0" presId="urn:microsoft.com/office/officeart/2005/8/layout/vList5"/>
    <dgm:cxn modelId="{24C8E768-A541-4EAB-AF37-974915104C5E}" type="presOf" srcId="{6C2533C9-54B0-4632-99CC-A308CFEEB6A9}" destId="{1A14AB10-CEB3-4786-9707-E6A52153314E}" srcOrd="0" destOrd="0" presId="urn:microsoft.com/office/officeart/2005/8/layout/vList5"/>
    <dgm:cxn modelId="{B96BFB05-0A34-4A6A-A072-F1608619012B}" srcId="{36D978AC-D727-4E49-9CAA-84549874FEBC}" destId="{6C2533C9-54B0-4632-99CC-A308CFEEB6A9}" srcOrd="0" destOrd="0" parTransId="{0EFFD4FC-4AF4-4FE2-9591-186DB0E482B0}" sibTransId="{9245AB6E-78C1-4CEB-9189-34393B3EEDA2}"/>
    <dgm:cxn modelId="{193D5B01-8D10-406E-9D9E-DC927E344849}" srcId="{EC24D9C0-6283-4B5E-8C61-208C0E3F8532}" destId="{005C7EA7-68BF-46B7-84E3-A65701483B23}" srcOrd="0" destOrd="0" parTransId="{BA234961-92D4-4F78-B735-901582FC7AA6}" sibTransId="{C74679A4-9BE3-4362-B3F3-CCE8B06D650A}"/>
    <dgm:cxn modelId="{587A0014-77BD-4EDB-B0AC-433A6541EFF3}" type="presOf" srcId="{0CF1E246-BBA8-44AD-BF72-8B0D547F10A1}" destId="{1D8116D6-4D1B-4BC4-88C3-7859F44BA1CC}" srcOrd="0" destOrd="0" presId="urn:microsoft.com/office/officeart/2005/8/layout/vList5"/>
    <dgm:cxn modelId="{ABC52C25-9B77-4385-8671-318AB8618769}" type="presOf" srcId="{1FBBF9E3-01AC-4A31-9603-E4907865042D}" destId="{12FD4AE8-7EB5-4E5F-9FDF-40459557498D}" srcOrd="0" destOrd="2" presId="urn:microsoft.com/office/officeart/2005/8/layout/vList5"/>
    <dgm:cxn modelId="{4A969DBE-DEAF-4210-9BA9-CC5481305700}" type="presOf" srcId="{8C1F08F3-E62A-4789-BC03-B55E7D261E28}" destId="{12FD4AE8-7EB5-4E5F-9FDF-40459557498D}" srcOrd="0" destOrd="0" presId="urn:microsoft.com/office/officeart/2005/8/layout/vList5"/>
    <dgm:cxn modelId="{36C4F289-2E0E-4A21-A721-7EACE17AE0EE}" type="presOf" srcId="{25A94463-375A-41D6-8EF5-8ED79BA5B79B}" destId="{12FD4AE8-7EB5-4E5F-9FDF-40459557498D}" srcOrd="0" destOrd="1" presId="urn:microsoft.com/office/officeart/2005/8/layout/vList5"/>
    <dgm:cxn modelId="{A861E1F2-223D-49D5-994C-4CE25ACF3F5A}" srcId="{36D978AC-D727-4E49-9CAA-84549874FEBC}" destId="{EC24D9C0-6283-4B5E-8C61-208C0E3F8532}" srcOrd="3" destOrd="0" parTransId="{77F8181F-0F96-4675-8A1E-E900916C185A}" sibTransId="{1C3A8ED5-A6E5-4694-9576-6749C1569C90}"/>
    <dgm:cxn modelId="{E71F1176-6851-4428-8599-0EB672557787}" type="presOf" srcId="{F074251E-6C47-4511-99AF-2E011CE1D701}" destId="{B20303BA-0494-4AA1-A548-F144A338CF11}" srcOrd="0" destOrd="0" presId="urn:microsoft.com/office/officeart/2005/8/layout/vList5"/>
    <dgm:cxn modelId="{8178F8EC-EF65-4276-B967-9BF66F30B633}" srcId="{E4977312-6887-48B1-99A3-442F16F1EB32}" destId="{EB71D3FB-9B6C-4CD8-9390-2144DF03456E}" srcOrd="0" destOrd="0" parTransId="{D42FCBFC-3550-4A70-9FF5-2EAED6A7CD1B}" sibTransId="{7FB8F48F-5929-4A8C-B95A-3CF5DEE7B4E7}"/>
    <dgm:cxn modelId="{507C3715-0CF3-4F9C-9E67-6B1D93D6328D}" srcId="{6C2533C9-54B0-4632-99CC-A308CFEEB6A9}" destId="{F074251E-6C47-4511-99AF-2E011CE1D701}" srcOrd="0" destOrd="0" parTransId="{F474A5E0-3318-4629-A946-9B15A29FA22C}" sibTransId="{00519040-BA00-4EE3-8C95-5083B4927148}"/>
    <dgm:cxn modelId="{9C3B20A7-279C-415A-8763-CFDAA9BED2FB}" srcId="{36D978AC-D727-4E49-9CAA-84549874FEBC}" destId="{E4977312-6887-48B1-99A3-442F16F1EB32}" srcOrd="5" destOrd="0" parTransId="{687AA07C-D2B3-40EB-A9F5-CECD9DD65E9A}" sibTransId="{0A617B32-9C6D-4BF4-9394-8DFD86E99CE7}"/>
    <dgm:cxn modelId="{08C6B2AB-E6F4-41E0-9DCC-552C8EE53673}" srcId="{36D978AC-D727-4E49-9CAA-84549874FEBC}" destId="{C58414AB-03FB-40CC-B88C-EFF4EAF06D0A}" srcOrd="1" destOrd="0" parTransId="{3AAAED75-5B3F-4CFC-8D7C-36B8D3CADF56}" sibTransId="{80952505-1D48-49A4-8FCA-D342EE69101B}"/>
    <dgm:cxn modelId="{5D2CBF89-7D4A-4F00-9B6A-2680DA3D5B13}" type="presParOf" srcId="{52AAD9F6-7767-49F5-9B6A-E15BB2E520B7}" destId="{62E2B9D8-8797-4731-ABD3-2401A445474D}" srcOrd="0" destOrd="0" presId="urn:microsoft.com/office/officeart/2005/8/layout/vList5"/>
    <dgm:cxn modelId="{63546DDA-3690-4335-8B8B-1037D94DC154}" type="presParOf" srcId="{62E2B9D8-8797-4731-ABD3-2401A445474D}" destId="{1A14AB10-CEB3-4786-9707-E6A52153314E}" srcOrd="0" destOrd="0" presId="urn:microsoft.com/office/officeart/2005/8/layout/vList5"/>
    <dgm:cxn modelId="{587D3511-FC30-4CE8-9AF6-A1D08D60888D}" type="presParOf" srcId="{62E2B9D8-8797-4731-ABD3-2401A445474D}" destId="{B20303BA-0494-4AA1-A548-F144A338CF11}" srcOrd="1" destOrd="0" presId="urn:microsoft.com/office/officeart/2005/8/layout/vList5"/>
    <dgm:cxn modelId="{F599E9FE-C5C4-41DA-A643-6022205CBA05}" type="presParOf" srcId="{52AAD9F6-7767-49F5-9B6A-E15BB2E520B7}" destId="{92B7BAD0-7AF1-42E4-ADB9-B96428A3F9DD}" srcOrd="1" destOrd="0" presId="urn:microsoft.com/office/officeart/2005/8/layout/vList5"/>
    <dgm:cxn modelId="{F23D5C1B-A90C-4418-9E6B-EF58A9EF2685}" type="presParOf" srcId="{52AAD9F6-7767-49F5-9B6A-E15BB2E520B7}" destId="{EB1D2FDC-889F-47EB-B613-6BA9E1FD75A1}" srcOrd="2" destOrd="0" presId="urn:microsoft.com/office/officeart/2005/8/layout/vList5"/>
    <dgm:cxn modelId="{3D9103D0-CA29-4F70-B2C1-CC18C2A5523F}" type="presParOf" srcId="{EB1D2FDC-889F-47EB-B613-6BA9E1FD75A1}" destId="{44E36790-99C0-471D-8306-164ACBD2C482}" srcOrd="0" destOrd="0" presId="urn:microsoft.com/office/officeart/2005/8/layout/vList5"/>
    <dgm:cxn modelId="{397DCB75-FF6B-4F7A-8C4D-26878E264522}" type="presParOf" srcId="{EB1D2FDC-889F-47EB-B613-6BA9E1FD75A1}" destId="{020DD65C-67E9-4655-BED5-20302A9ABD5A}" srcOrd="1" destOrd="0" presId="urn:microsoft.com/office/officeart/2005/8/layout/vList5"/>
    <dgm:cxn modelId="{A933188D-804A-4BD9-8FE3-4D6FF5FCDE87}" type="presParOf" srcId="{52AAD9F6-7767-49F5-9B6A-E15BB2E520B7}" destId="{0EA59CAB-7312-4DAB-BAD7-3F1678A45A24}" srcOrd="3" destOrd="0" presId="urn:microsoft.com/office/officeart/2005/8/layout/vList5"/>
    <dgm:cxn modelId="{35067BFD-4F04-48FC-B1DA-00515201EB87}" type="presParOf" srcId="{52AAD9F6-7767-49F5-9B6A-E15BB2E520B7}" destId="{7A5A0CFC-693C-4372-9DBE-233FDC11AABA}" srcOrd="4" destOrd="0" presId="urn:microsoft.com/office/officeart/2005/8/layout/vList5"/>
    <dgm:cxn modelId="{D3DCE59D-F083-470D-8BF0-E742A048E454}" type="presParOf" srcId="{7A5A0CFC-693C-4372-9DBE-233FDC11AABA}" destId="{6C2EAF0A-9C90-4FE7-A93A-58BC1596163E}" srcOrd="0" destOrd="0" presId="urn:microsoft.com/office/officeart/2005/8/layout/vList5"/>
    <dgm:cxn modelId="{3794EDDE-01E8-4368-B68D-39F0A7B7871A}" type="presParOf" srcId="{7A5A0CFC-693C-4372-9DBE-233FDC11AABA}" destId="{12FD4AE8-7EB5-4E5F-9FDF-40459557498D}" srcOrd="1" destOrd="0" presId="urn:microsoft.com/office/officeart/2005/8/layout/vList5"/>
    <dgm:cxn modelId="{64646D92-4B68-45DD-8B58-B3272E91C841}" type="presParOf" srcId="{52AAD9F6-7767-49F5-9B6A-E15BB2E520B7}" destId="{59CEBD40-50FC-4A9E-BCCC-97423BF01A34}" srcOrd="5" destOrd="0" presId="urn:microsoft.com/office/officeart/2005/8/layout/vList5"/>
    <dgm:cxn modelId="{0DE5E44E-CA1F-49BB-AFD4-68AB3CE25F30}" type="presParOf" srcId="{52AAD9F6-7767-49F5-9B6A-E15BB2E520B7}" destId="{B9A09D01-2E0C-44BD-BBFD-F040A578803C}" srcOrd="6" destOrd="0" presId="urn:microsoft.com/office/officeart/2005/8/layout/vList5"/>
    <dgm:cxn modelId="{690D1A69-2529-42D1-9611-B7E200FE4311}" type="presParOf" srcId="{B9A09D01-2E0C-44BD-BBFD-F040A578803C}" destId="{BEA930D4-08B7-4728-B02D-DE6C8A63829E}" srcOrd="0" destOrd="0" presId="urn:microsoft.com/office/officeart/2005/8/layout/vList5"/>
    <dgm:cxn modelId="{21858D4F-4FB3-4F90-9FD4-CC959BD95798}" type="presParOf" srcId="{B9A09D01-2E0C-44BD-BBFD-F040A578803C}" destId="{703ABC35-0036-4AC2-AC74-D14ED44F85B6}" srcOrd="1" destOrd="0" presId="urn:microsoft.com/office/officeart/2005/8/layout/vList5"/>
    <dgm:cxn modelId="{9FEF36D9-1E59-46D1-9889-74143F5ABAEF}" type="presParOf" srcId="{52AAD9F6-7767-49F5-9B6A-E15BB2E520B7}" destId="{4CF55DFC-8F1A-4BF8-92CF-C78C85E61C7E}" srcOrd="7" destOrd="0" presId="urn:microsoft.com/office/officeart/2005/8/layout/vList5"/>
    <dgm:cxn modelId="{791E6618-ADB1-4B72-B8E6-EF40EB6C15C8}" type="presParOf" srcId="{52AAD9F6-7767-49F5-9B6A-E15BB2E520B7}" destId="{31AF0D93-0FB5-4DC4-9B8F-F0964E22BE5D}" srcOrd="8" destOrd="0" presId="urn:microsoft.com/office/officeart/2005/8/layout/vList5"/>
    <dgm:cxn modelId="{AA8A6034-0A65-40E4-BDE9-0EF128D7F60F}" type="presParOf" srcId="{31AF0D93-0FB5-4DC4-9B8F-F0964E22BE5D}" destId="{2C4DBAFF-BA2D-4776-A44B-5959D231230A}" srcOrd="0" destOrd="0" presId="urn:microsoft.com/office/officeart/2005/8/layout/vList5"/>
    <dgm:cxn modelId="{2A108ABD-D082-4B1E-83B7-06CAE98B3181}" type="presParOf" srcId="{31AF0D93-0FB5-4DC4-9B8F-F0964E22BE5D}" destId="{949C509C-BEC4-4B7F-93FE-476D887D0B91}" srcOrd="1" destOrd="0" presId="urn:microsoft.com/office/officeart/2005/8/layout/vList5"/>
    <dgm:cxn modelId="{D3AAAEDD-D44A-41EF-A4A9-44D2DB67611C}" type="presParOf" srcId="{52AAD9F6-7767-49F5-9B6A-E15BB2E520B7}" destId="{0A37907E-E28E-4CE9-89D1-12CFDE151D93}" srcOrd="9" destOrd="0" presId="urn:microsoft.com/office/officeart/2005/8/layout/vList5"/>
    <dgm:cxn modelId="{E85A88F4-7B27-4049-9F8B-BC452A02A5C0}" type="presParOf" srcId="{52AAD9F6-7767-49F5-9B6A-E15BB2E520B7}" destId="{2A7CC61A-F52C-4963-A6C2-69755E29E461}" srcOrd="10" destOrd="0" presId="urn:microsoft.com/office/officeart/2005/8/layout/vList5"/>
    <dgm:cxn modelId="{13FEBEEC-0A51-484D-B77B-1091230C436A}" type="presParOf" srcId="{2A7CC61A-F52C-4963-A6C2-69755E29E461}" destId="{8A1EDA58-6FC0-493C-A550-440056DA3B23}" srcOrd="0" destOrd="0" presId="urn:microsoft.com/office/officeart/2005/8/layout/vList5"/>
    <dgm:cxn modelId="{9E5FC053-F4FF-448A-890D-0E4C3383F224}" type="presParOf" srcId="{2A7CC61A-F52C-4963-A6C2-69755E29E461}" destId="{EBC83AA3-24A7-4255-9629-046726A44082}" srcOrd="1" destOrd="0" presId="urn:microsoft.com/office/officeart/2005/8/layout/vList5"/>
    <dgm:cxn modelId="{526F3BB2-F880-4E08-8D03-F44ECD327F5E}" type="presParOf" srcId="{52AAD9F6-7767-49F5-9B6A-E15BB2E520B7}" destId="{FA0552BD-D293-47AB-AE0D-464E9D271565}" srcOrd="11" destOrd="0" presId="urn:microsoft.com/office/officeart/2005/8/layout/vList5"/>
    <dgm:cxn modelId="{222D668C-0596-4624-B20E-018AA35B1C1E}" type="presParOf" srcId="{52AAD9F6-7767-49F5-9B6A-E15BB2E520B7}" destId="{6C695139-F7F7-4C8D-9C22-4605EE5EF76D}" srcOrd="12" destOrd="0" presId="urn:microsoft.com/office/officeart/2005/8/layout/vList5"/>
    <dgm:cxn modelId="{3F22406F-9211-44F5-9C38-095B6FFA7384}" type="presParOf" srcId="{6C695139-F7F7-4C8D-9C22-4605EE5EF76D}" destId="{E8E857C0-E1FD-4105-BB21-CAF6C06F9D30}" srcOrd="0" destOrd="0" presId="urn:microsoft.com/office/officeart/2005/8/layout/vList5"/>
    <dgm:cxn modelId="{33BFB54D-60CA-454E-AEE6-FDDB0C192057}" type="presParOf" srcId="{6C695139-F7F7-4C8D-9C22-4605EE5EF76D}" destId="{1D8116D6-4D1B-4BC4-88C3-7859F44BA1C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BB41ED-F92D-49B4-80FD-FE3C498A9D5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83F45D-3BB0-47BC-A2F6-5FE5D8B45AD9}">
      <dgm:prSet/>
      <dgm:spPr/>
      <dgm:t>
        <a:bodyPr/>
        <a:lstStyle/>
        <a:p>
          <a:pPr rtl="0"/>
          <a:r>
            <a:rPr lang="en-US" dirty="0" smtClean="0"/>
            <a:t>“Accommodations give students an unfair advantage.”  </a:t>
          </a:r>
          <a:endParaRPr lang="en-US" dirty="0"/>
        </a:p>
      </dgm:t>
    </dgm:pt>
    <dgm:pt modelId="{F01E0691-075E-44BA-81A2-0CDA93AD0932}" type="parTrans" cxnId="{61C41114-4816-4792-969B-5DD89C26CB41}">
      <dgm:prSet/>
      <dgm:spPr/>
      <dgm:t>
        <a:bodyPr/>
        <a:lstStyle/>
        <a:p>
          <a:endParaRPr lang="en-US"/>
        </a:p>
      </dgm:t>
    </dgm:pt>
    <dgm:pt modelId="{B7B91533-1FEE-4758-A038-7491F8E316C1}" type="sibTrans" cxnId="{61C41114-4816-4792-969B-5DD89C26CB41}">
      <dgm:prSet/>
      <dgm:spPr/>
      <dgm:t>
        <a:bodyPr/>
        <a:lstStyle/>
        <a:p>
          <a:endParaRPr lang="en-US"/>
        </a:p>
      </dgm:t>
    </dgm:pt>
    <dgm:pt modelId="{6E3CB0FD-3D56-4C1A-9038-B4BAD6F7CB83}">
      <dgm:prSet custT="1"/>
      <dgm:spPr/>
      <dgm:t>
        <a:bodyPr/>
        <a:lstStyle/>
        <a:p>
          <a:pPr rtl="0"/>
          <a:r>
            <a:rPr lang="en-US" sz="1600" dirty="0" smtClean="0"/>
            <a:t>REASONABLE accommodations are about ACCESS to classes, resources &amp; instruction.  They are about leveling the playing field and NOT about guaranteeing success or getting an unfair advantage.</a:t>
          </a:r>
          <a:endParaRPr lang="en-US" sz="1600" dirty="0"/>
        </a:p>
      </dgm:t>
    </dgm:pt>
    <dgm:pt modelId="{A8887F16-3B44-42DF-A874-17A9603B3D71}" type="parTrans" cxnId="{2671A68E-A1E3-4B9D-A507-F6B99931065E}">
      <dgm:prSet/>
      <dgm:spPr/>
      <dgm:t>
        <a:bodyPr/>
        <a:lstStyle/>
        <a:p>
          <a:endParaRPr lang="en-US"/>
        </a:p>
      </dgm:t>
    </dgm:pt>
    <dgm:pt modelId="{E859D979-1EA7-4573-9E5D-A6E7A28F18B9}" type="sibTrans" cxnId="{2671A68E-A1E3-4B9D-A507-F6B99931065E}">
      <dgm:prSet/>
      <dgm:spPr/>
      <dgm:t>
        <a:bodyPr/>
        <a:lstStyle/>
        <a:p>
          <a:endParaRPr lang="en-US"/>
        </a:p>
      </dgm:t>
    </dgm:pt>
    <dgm:pt modelId="{0E832964-E469-4FCE-8311-99C7E2AB9349}">
      <dgm:prSet/>
      <dgm:spPr/>
      <dgm:t>
        <a:bodyPr/>
        <a:lstStyle/>
        <a:p>
          <a:pPr rtl="0"/>
          <a:r>
            <a:rPr lang="en-US" dirty="0" smtClean="0"/>
            <a:t>“ADA students don’t have to work as hard as others.”</a:t>
          </a:r>
          <a:endParaRPr lang="en-US" dirty="0"/>
        </a:p>
      </dgm:t>
    </dgm:pt>
    <dgm:pt modelId="{DDB036B4-069F-4C53-9DCF-0B5193077518}" type="parTrans" cxnId="{68C7E13E-3675-4736-83E9-815BA2192FC8}">
      <dgm:prSet/>
      <dgm:spPr/>
      <dgm:t>
        <a:bodyPr/>
        <a:lstStyle/>
        <a:p>
          <a:endParaRPr lang="en-US"/>
        </a:p>
      </dgm:t>
    </dgm:pt>
    <dgm:pt modelId="{005D199C-14C8-4358-AEF6-617BBE46A4C1}" type="sibTrans" cxnId="{68C7E13E-3675-4736-83E9-815BA2192FC8}">
      <dgm:prSet/>
      <dgm:spPr/>
      <dgm:t>
        <a:bodyPr/>
        <a:lstStyle/>
        <a:p>
          <a:endParaRPr lang="en-US"/>
        </a:p>
      </dgm:t>
    </dgm:pt>
    <dgm:pt modelId="{9123CA2F-08E4-474F-87AC-C73DCD11D27C}">
      <dgm:prSet/>
      <dgm:spPr/>
      <dgm:t>
        <a:bodyPr/>
        <a:lstStyle/>
        <a:p>
          <a:pPr rtl="0"/>
          <a:r>
            <a:rPr lang="en-US" dirty="0" smtClean="0"/>
            <a:t>Just like traditional students, ADA students:</a:t>
          </a:r>
          <a:endParaRPr lang="en-US" dirty="0"/>
        </a:p>
      </dgm:t>
    </dgm:pt>
    <dgm:pt modelId="{FA798B97-E730-4FD7-9C81-B851245F996E}" type="parTrans" cxnId="{F7362ABD-CD0F-401D-A6B4-B14CDC155289}">
      <dgm:prSet/>
      <dgm:spPr/>
      <dgm:t>
        <a:bodyPr/>
        <a:lstStyle/>
        <a:p>
          <a:endParaRPr lang="en-US"/>
        </a:p>
      </dgm:t>
    </dgm:pt>
    <dgm:pt modelId="{98645888-21ED-4133-91B3-0DE9F71349B7}" type="sibTrans" cxnId="{F7362ABD-CD0F-401D-A6B4-B14CDC155289}">
      <dgm:prSet/>
      <dgm:spPr/>
      <dgm:t>
        <a:bodyPr/>
        <a:lstStyle/>
        <a:p>
          <a:endParaRPr lang="en-US"/>
        </a:p>
      </dgm:t>
    </dgm:pt>
    <dgm:pt modelId="{699572EE-4B58-4B78-985A-54457C6789E8}">
      <dgm:prSet/>
      <dgm:spPr/>
      <dgm:t>
        <a:bodyPr/>
        <a:lstStyle/>
        <a:p>
          <a:pPr rtl="0"/>
          <a:r>
            <a:rPr lang="en-US" dirty="0" smtClean="0"/>
            <a:t>must complete their assignments.</a:t>
          </a:r>
          <a:endParaRPr lang="en-US" dirty="0"/>
        </a:p>
      </dgm:t>
    </dgm:pt>
    <dgm:pt modelId="{577DB3D2-01E8-4D11-B30E-BFB623926238}" type="parTrans" cxnId="{41EE16BC-54BC-4254-A7D7-86C236569124}">
      <dgm:prSet/>
      <dgm:spPr/>
      <dgm:t>
        <a:bodyPr/>
        <a:lstStyle/>
        <a:p>
          <a:endParaRPr lang="en-US"/>
        </a:p>
      </dgm:t>
    </dgm:pt>
    <dgm:pt modelId="{EDC08B30-336A-4A19-AE69-5497C247FF6A}" type="sibTrans" cxnId="{41EE16BC-54BC-4254-A7D7-86C236569124}">
      <dgm:prSet/>
      <dgm:spPr/>
      <dgm:t>
        <a:bodyPr/>
        <a:lstStyle/>
        <a:p>
          <a:endParaRPr lang="en-US"/>
        </a:p>
      </dgm:t>
    </dgm:pt>
    <dgm:pt modelId="{E3F284FE-42FA-4716-A78E-CCBAA4EDF5B1}">
      <dgm:prSet/>
      <dgm:spPr/>
      <dgm:t>
        <a:bodyPr/>
        <a:lstStyle/>
        <a:p>
          <a:pPr rtl="0"/>
          <a:r>
            <a:rPr lang="en-US" dirty="0" smtClean="0"/>
            <a:t>must attend classes.</a:t>
          </a:r>
          <a:endParaRPr lang="en-US" dirty="0"/>
        </a:p>
      </dgm:t>
    </dgm:pt>
    <dgm:pt modelId="{128943D5-67AD-43F4-95B2-1E0A0975E057}" type="parTrans" cxnId="{5C1204B9-5BD7-4256-8FEB-43B8F1C17819}">
      <dgm:prSet/>
      <dgm:spPr/>
      <dgm:t>
        <a:bodyPr/>
        <a:lstStyle/>
        <a:p>
          <a:endParaRPr lang="en-US"/>
        </a:p>
      </dgm:t>
    </dgm:pt>
    <dgm:pt modelId="{CAB623F1-EEF3-41EF-BC46-384189B00C04}" type="sibTrans" cxnId="{5C1204B9-5BD7-4256-8FEB-43B8F1C17819}">
      <dgm:prSet/>
      <dgm:spPr/>
      <dgm:t>
        <a:bodyPr/>
        <a:lstStyle/>
        <a:p>
          <a:endParaRPr lang="en-US"/>
        </a:p>
      </dgm:t>
    </dgm:pt>
    <dgm:pt modelId="{459C14C7-1932-4F54-B949-778E1C8E21DC}">
      <dgm:prSet/>
      <dgm:spPr/>
      <dgm:t>
        <a:bodyPr/>
        <a:lstStyle/>
        <a:p>
          <a:pPr rtl="0"/>
          <a:r>
            <a:rPr lang="en-US" dirty="0" smtClean="0"/>
            <a:t>are not allowed to disrupt/monopolize class time.</a:t>
          </a:r>
          <a:endParaRPr lang="en-US" dirty="0"/>
        </a:p>
      </dgm:t>
    </dgm:pt>
    <dgm:pt modelId="{DA796722-70FF-439C-942D-ECB8F8DA2706}" type="parTrans" cxnId="{07EE59F0-A2F3-4D56-A571-3E443A746AAD}">
      <dgm:prSet/>
      <dgm:spPr/>
      <dgm:t>
        <a:bodyPr/>
        <a:lstStyle/>
        <a:p>
          <a:endParaRPr lang="en-US"/>
        </a:p>
      </dgm:t>
    </dgm:pt>
    <dgm:pt modelId="{88C4E67E-25E4-479E-A3F1-51A27339A2FF}" type="sibTrans" cxnId="{07EE59F0-A2F3-4D56-A571-3E443A746AAD}">
      <dgm:prSet/>
      <dgm:spPr/>
      <dgm:t>
        <a:bodyPr/>
        <a:lstStyle/>
        <a:p>
          <a:endParaRPr lang="en-US"/>
        </a:p>
      </dgm:t>
    </dgm:pt>
    <dgm:pt modelId="{8B9A17E0-6118-4C96-8DBE-23DC53AE019A}">
      <dgm:prSet/>
      <dgm:spPr/>
      <dgm:t>
        <a:bodyPr/>
        <a:lstStyle/>
        <a:p>
          <a:pPr rtl="0"/>
          <a:r>
            <a:rPr lang="en-US" dirty="0" smtClean="0"/>
            <a:t>cannot harass/threaten instructors or their fellow students.</a:t>
          </a:r>
          <a:endParaRPr lang="en-US" dirty="0"/>
        </a:p>
      </dgm:t>
    </dgm:pt>
    <dgm:pt modelId="{3C271E4B-219B-47CA-B5EB-47F5C0C284E0}" type="parTrans" cxnId="{DD6A061B-948D-41FA-94B9-9F04FD21EFCC}">
      <dgm:prSet/>
      <dgm:spPr/>
      <dgm:t>
        <a:bodyPr/>
        <a:lstStyle/>
        <a:p>
          <a:endParaRPr lang="en-US"/>
        </a:p>
      </dgm:t>
    </dgm:pt>
    <dgm:pt modelId="{DF62F16F-000E-43CF-BFDB-B59ADDAC46CC}" type="sibTrans" cxnId="{DD6A061B-948D-41FA-94B9-9F04FD21EFCC}">
      <dgm:prSet/>
      <dgm:spPr/>
      <dgm:t>
        <a:bodyPr/>
        <a:lstStyle/>
        <a:p>
          <a:endParaRPr lang="en-US"/>
        </a:p>
      </dgm:t>
    </dgm:pt>
    <dgm:pt modelId="{DF6DFED9-7057-4B8C-975E-806F327C86EE}">
      <dgm:prSet/>
      <dgm:spPr/>
      <dgm:t>
        <a:bodyPr/>
        <a:lstStyle/>
        <a:p>
          <a:pPr rtl="0"/>
          <a:r>
            <a:rPr lang="en-US" dirty="0" smtClean="0"/>
            <a:t>are still responsible for their tuition, books, coursework, schedules, etc…..</a:t>
          </a:r>
          <a:endParaRPr lang="en-US" dirty="0"/>
        </a:p>
      </dgm:t>
    </dgm:pt>
    <dgm:pt modelId="{8A131562-E074-4E8C-8F73-A0C94BD9AEB2}" type="parTrans" cxnId="{EE6FEF60-923F-4E30-8D5E-D9AAD3863806}">
      <dgm:prSet/>
      <dgm:spPr/>
      <dgm:t>
        <a:bodyPr/>
        <a:lstStyle/>
        <a:p>
          <a:endParaRPr lang="en-US"/>
        </a:p>
      </dgm:t>
    </dgm:pt>
    <dgm:pt modelId="{ED2638B3-C40F-4F18-ADEE-29AE669B559B}" type="sibTrans" cxnId="{EE6FEF60-923F-4E30-8D5E-D9AAD3863806}">
      <dgm:prSet/>
      <dgm:spPr/>
      <dgm:t>
        <a:bodyPr/>
        <a:lstStyle/>
        <a:p>
          <a:endParaRPr lang="en-US"/>
        </a:p>
      </dgm:t>
    </dgm:pt>
    <dgm:pt modelId="{A543D657-1CA4-4517-B619-7140A641D746}" type="pres">
      <dgm:prSet presAssocID="{48BB41ED-F92D-49B4-80FD-FE3C498A9D5A}" presName="Name0" presStyleCnt="0">
        <dgm:presLayoutVars>
          <dgm:dir/>
          <dgm:animLvl val="lvl"/>
          <dgm:resizeHandles val="exact"/>
        </dgm:presLayoutVars>
      </dgm:prSet>
      <dgm:spPr/>
      <dgm:t>
        <a:bodyPr/>
        <a:lstStyle/>
        <a:p>
          <a:endParaRPr lang="en-US"/>
        </a:p>
      </dgm:t>
    </dgm:pt>
    <dgm:pt modelId="{E135D6C9-CDA8-44A1-B977-04DD86B8BD7B}" type="pres">
      <dgm:prSet presAssocID="{1C83F45D-3BB0-47BC-A2F6-5FE5D8B45AD9}" presName="linNode" presStyleCnt="0"/>
      <dgm:spPr/>
    </dgm:pt>
    <dgm:pt modelId="{76ABDB59-959D-4C6C-A65E-25E326734A35}" type="pres">
      <dgm:prSet presAssocID="{1C83F45D-3BB0-47BC-A2F6-5FE5D8B45AD9}" presName="parentText" presStyleLbl="node1" presStyleIdx="0" presStyleCnt="2">
        <dgm:presLayoutVars>
          <dgm:chMax val="1"/>
          <dgm:bulletEnabled val="1"/>
        </dgm:presLayoutVars>
      </dgm:prSet>
      <dgm:spPr/>
      <dgm:t>
        <a:bodyPr/>
        <a:lstStyle/>
        <a:p>
          <a:endParaRPr lang="en-US"/>
        </a:p>
      </dgm:t>
    </dgm:pt>
    <dgm:pt modelId="{E1BCFBFA-70B0-410C-A61E-ADF332B0B46E}" type="pres">
      <dgm:prSet presAssocID="{1C83F45D-3BB0-47BC-A2F6-5FE5D8B45AD9}" presName="descendantText" presStyleLbl="alignAccFollowNode1" presStyleIdx="0" presStyleCnt="2">
        <dgm:presLayoutVars>
          <dgm:bulletEnabled val="1"/>
        </dgm:presLayoutVars>
      </dgm:prSet>
      <dgm:spPr/>
      <dgm:t>
        <a:bodyPr/>
        <a:lstStyle/>
        <a:p>
          <a:endParaRPr lang="en-US"/>
        </a:p>
      </dgm:t>
    </dgm:pt>
    <dgm:pt modelId="{D82924B0-050F-492F-A897-0437ABA3D55E}" type="pres">
      <dgm:prSet presAssocID="{B7B91533-1FEE-4758-A038-7491F8E316C1}" presName="sp" presStyleCnt="0"/>
      <dgm:spPr/>
    </dgm:pt>
    <dgm:pt modelId="{441FDA72-11CC-4D79-982D-DF34E7C22A0C}" type="pres">
      <dgm:prSet presAssocID="{0E832964-E469-4FCE-8311-99C7E2AB9349}" presName="linNode" presStyleCnt="0"/>
      <dgm:spPr/>
    </dgm:pt>
    <dgm:pt modelId="{A81FB593-51DF-4F76-AC31-6335D0943269}" type="pres">
      <dgm:prSet presAssocID="{0E832964-E469-4FCE-8311-99C7E2AB9349}" presName="parentText" presStyleLbl="node1" presStyleIdx="1" presStyleCnt="2">
        <dgm:presLayoutVars>
          <dgm:chMax val="1"/>
          <dgm:bulletEnabled val="1"/>
        </dgm:presLayoutVars>
      </dgm:prSet>
      <dgm:spPr/>
      <dgm:t>
        <a:bodyPr/>
        <a:lstStyle/>
        <a:p>
          <a:endParaRPr lang="en-US"/>
        </a:p>
      </dgm:t>
    </dgm:pt>
    <dgm:pt modelId="{C2AABEE1-3715-41BF-B98F-171B97ABE802}" type="pres">
      <dgm:prSet presAssocID="{0E832964-E469-4FCE-8311-99C7E2AB9349}" presName="descendantText" presStyleLbl="alignAccFollowNode1" presStyleIdx="1" presStyleCnt="2">
        <dgm:presLayoutVars>
          <dgm:bulletEnabled val="1"/>
        </dgm:presLayoutVars>
      </dgm:prSet>
      <dgm:spPr/>
      <dgm:t>
        <a:bodyPr/>
        <a:lstStyle/>
        <a:p>
          <a:endParaRPr lang="en-US"/>
        </a:p>
      </dgm:t>
    </dgm:pt>
  </dgm:ptLst>
  <dgm:cxnLst>
    <dgm:cxn modelId="{31F44353-DD9D-440C-8B59-E5B319D63B28}" type="presOf" srcId="{1C83F45D-3BB0-47BC-A2F6-5FE5D8B45AD9}" destId="{76ABDB59-959D-4C6C-A65E-25E326734A35}" srcOrd="0" destOrd="0" presId="urn:microsoft.com/office/officeart/2005/8/layout/vList5"/>
    <dgm:cxn modelId="{BE0C618D-CB7C-49B5-A368-46FEED8AA463}" type="presOf" srcId="{48BB41ED-F92D-49B4-80FD-FE3C498A9D5A}" destId="{A543D657-1CA4-4517-B619-7140A641D746}" srcOrd="0" destOrd="0" presId="urn:microsoft.com/office/officeart/2005/8/layout/vList5"/>
    <dgm:cxn modelId="{7905F5EE-67EC-4035-B029-EF1BA80A5CB3}" type="presOf" srcId="{0E832964-E469-4FCE-8311-99C7E2AB9349}" destId="{A81FB593-51DF-4F76-AC31-6335D0943269}" srcOrd="0" destOrd="0" presId="urn:microsoft.com/office/officeart/2005/8/layout/vList5"/>
    <dgm:cxn modelId="{E69D4C93-93D8-4CE7-A0B5-3841D9C18156}" type="presOf" srcId="{6E3CB0FD-3D56-4C1A-9038-B4BAD6F7CB83}" destId="{E1BCFBFA-70B0-410C-A61E-ADF332B0B46E}" srcOrd="0" destOrd="0" presId="urn:microsoft.com/office/officeart/2005/8/layout/vList5"/>
    <dgm:cxn modelId="{EE6FEF60-923F-4E30-8D5E-D9AAD3863806}" srcId="{9123CA2F-08E4-474F-87AC-C73DCD11D27C}" destId="{DF6DFED9-7057-4B8C-975E-806F327C86EE}" srcOrd="4" destOrd="0" parTransId="{8A131562-E074-4E8C-8F73-A0C94BD9AEB2}" sibTransId="{ED2638B3-C40F-4F18-ADEE-29AE669B559B}"/>
    <dgm:cxn modelId="{BACA3606-1B2C-44A7-94A5-87EF2B692A4E}" type="presOf" srcId="{459C14C7-1932-4F54-B949-778E1C8E21DC}" destId="{C2AABEE1-3715-41BF-B98F-171B97ABE802}" srcOrd="0" destOrd="3" presId="urn:microsoft.com/office/officeart/2005/8/layout/vList5"/>
    <dgm:cxn modelId="{60B42DEA-D7F2-4B1B-A2AC-5B066758E452}" type="presOf" srcId="{699572EE-4B58-4B78-985A-54457C6789E8}" destId="{C2AABEE1-3715-41BF-B98F-171B97ABE802}" srcOrd="0" destOrd="1" presId="urn:microsoft.com/office/officeart/2005/8/layout/vList5"/>
    <dgm:cxn modelId="{79DE273B-9410-4145-8EF3-0EEFB8600128}" type="presOf" srcId="{E3F284FE-42FA-4716-A78E-CCBAA4EDF5B1}" destId="{C2AABEE1-3715-41BF-B98F-171B97ABE802}" srcOrd="0" destOrd="2" presId="urn:microsoft.com/office/officeart/2005/8/layout/vList5"/>
    <dgm:cxn modelId="{772356E9-F61A-4DB8-91C4-68489142CE43}" type="presOf" srcId="{DF6DFED9-7057-4B8C-975E-806F327C86EE}" destId="{C2AABEE1-3715-41BF-B98F-171B97ABE802}" srcOrd="0" destOrd="5" presId="urn:microsoft.com/office/officeart/2005/8/layout/vList5"/>
    <dgm:cxn modelId="{41EE16BC-54BC-4254-A7D7-86C236569124}" srcId="{9123CA2F-08E4-474F-87AC-C73DCD11D27C}" destId="{699572EE-4B58-4B78-985A-54457C6789E8}" srcOrd="0" destOrd="0" parTransId="{577DB3D2-01E8-4D11-B30E-BFB623926238}" sibTransId="{EDC08B30-336A-4A19-AE69-5497C247FF6A}"/>
    <dgm:cxn modelId="{2671A68E-A1E3-4B9D-A507-F6B99931065E}" srcId="{1C83F45D-3BB0-47BC-A2F6-5FE5D8B45AD9}" destId="{6E3CB0FD-3D56-4C1A-9038-B4BAD6F7CB83}" srcOrd="0" destOrd="0" parTransId="{A8887F16-3B44-42DF-A874-17A9603B3D71}" sibTransId="{E859D979-1EA7-4573-9E5D-A6E7A28F18B9}"/>
    <dgm:cxn modelId="{F7362ABD-CD0F-401D-A6B4-B14CDC155289}" srcId="{0E832964-E469-4FCE-8311-99C7E2AB9349}" destId="{9123CA2F-08E4-474F-87AC-C73DCD11D27C}" srcOrd="0" destOrd="0" parTransId="{FA798B97-E730-4FD7-9C81-B851245F996E}" sibTransId="{98645888-21ED-4133-91B3-0DE9F71349B7}"/>
    <dgm:cxn modelId="{68C7E13E-3675-4736-83E9-815BA2192FC8}" srcId="{48BB41ED-F92D-49B4-80FD-FE3C498A9D5A}" destId="{0E832964-E469-4FCE-8311-99C7E2AB9349}" srcOrd="1" destOrd="0" parTransId="{DDB036B4-069F-4C53-9DCF-0B5193077518}" sibTransId="{005D199C-14C8-4358-AEF6-617BBE46A4C1}"/>
    <dgm:cxn modelId="{DD6A061B-948D-41FA-94B9-9F04FD21EFCC}" srcId="{9123CA2F-08E4-474F-87AC-C73DCD11D27C}" destId="{8B9A17E0-6118-4C96-8DBE-23DC53AE019A}" srcOrd="3" destOrd="0" parTransId="{3C271E4B-219B-47CA-B5EB-47F5C0C284E0}" sibTransId="{DF62F16F-000E-43CF-BFDB-B59ADDAC46CC}"/>
    <dgm:cxn modelId="{86FF8703-830F-49B4-AD22-C3AB37568C69}" type="presOf" srcId="{8B9A17E0-6118-4C96-8DBE-23DC53AE019A}" destId="{C2AABEE1-3715-41BF-B98F-171B97ABE802}" srcOrd="0" destOrd="4" presId="urn:microsoft.com/office/officeart/2005/8/layout/vList5"/>
    <dgm:cxn modelId="{61C41114-4816-4792-969B-5DD89C26CB41}" srcId="{48BB41ED-F92D-49B4-80FD-FE3C498A9D5A}" destId="{1C83F45D-3BB0-47BC-A2F6-5FE5D8B45AD9}" srcOrd="0" destOrd="0" parTransId="{F01E0691-075E-44BA-81A2-0CDA93AD0932}" sibTransId="{B7B91533-1FEE-4758-A038-7491F8E316C1}"/>
    <dgm:cxn modelId="{07EE59F0-A2F3-4D56-A571-3E443A746AAD}" srcId="{9123CA2F-08E4-474F-87AC-C73DCD11D27C}" destId="{459C14C7-1932-4F54-B949-778E1C8E21DC}" srcOrd="2" destOrd="0" parTransId="{DA796722-70FF-439C-942D-ECB8F8DA2706}" sibTransId="{88C4E67E-25E4-479E-A3F1-51A27339A2FF}"/>
    <dgm:cxn modelId="{5C1204B9-5BD7-4256-8FEB-43B8F1C17819}" srcId="{9123CA2F-08E4-474F-87AC-C73DCD11D27C}" destId="{E3F284FE-42FA-4716-A78E-CCBAA4EDF5B1}" srcOrd="1" destOrd="0" parTransId="{128943D5-67AD-43F4-95B2-1E0A0975E057}" sibTransId="{CAB623F1-EEF3-41EF-BC46-384189B00C04}"/>
    <dgm:cxn modelId="{D3EC6169-FC26-4CBB-845F-7927D4231494}" type="presOf" srcId="{9123CA2F-08E4-474F-87AC-C73DCD11D27C}" destId="{C2AABEE1-3715-41BF-B98F-171B97ABE802}" srcOrd="0" destOrd="0" presId="urn:microsoft.com/office/officeart/2005/8/layout/vList5"/>
    <dgm:cxn modelId="{1CF17A49-8939-444D-963B-A180CA8A0A46}" type="presParOf" srcId="{A543D657-1CA4-4517-B619-7140A641D746}" destId="{E135D6C9-CDA8-44A1-B977-04DD86B8BD7B}" srcOrd="0" destOrd="0" presId="urn:microsoft.com/office/officeart/2005/8/layout/vList5"/>
    <dgm:cxn modelId="{E7227BEB-1E71-41F8-9241-43B4B90885AD}" type="presParOf" srcId="{E135D6C9-CDA8-44A1-B977-04DD86B8BD7B}" destId="{76ABDB59-959D-4C6C-A65E-25E326734A35}" srcOrd="0" destOrd="0" presId="urn:microsoft.com/office/officeart/2005/8/layout/vList5"/>
    <dgm:cxn modelId="{4FD8D039-F4BE-4FAC-9321-E1AF0C2A2A60}" type="presParOf" srcId="{E135D6C9-CDA8-44A1-B977-04DD86B8BD7B}" destId="{E1BCFBFA-70B0-410C-A61E-ADF332B0B46E}" srcOrd="1" destOrd="0" presId="urn:microsoft.com/office/officeart/2005/8/layout/vList5"/>
    <dgm:cxn modelId="{709B2D7F-A0AA-49E1-8C61-65237D9B81F5}" type="presParOf" srcId="{A543D657-1CA4-4517-B619-7140A641D746}" destId="{D82924B0-050F-492F-A897-0437ABA3D55E}" srcOrd="1" destOrd="0" presId="urn:microsoft.com/office/officeart/2005/8/layout/vList5"/>
    <dgm:cxn modelId="{BBD759ED-1F0C-44B9-A89F-9039B34513C2}" type="presParOf" srcId="{A543D657-1CA4-4517-B619-7140A641D746}" destId="{441FDA72-11CC-4D79-982D-DF34E7C22A0C}" srcOrd="2" destOrd="0" presId="urn:microsoft.com/office/officeart/2005/8/layout/vList5"/>
    <dgm:cxn modelId="{0C9AF4E9-9EE7-46A9-8496-E6B78DC2CE51}" type="presParOf" srcId="{441FDA72-11CC-4D79-982D-DF34E7C22A0C}" destId="{A81FB593-51DF-4F76-AC31-6335D0943269}" srcOrd="0" destOrd="0" presId="urn:microsoft.com/office/officeart/2005/8/layout/vList5"/>
    <dgm:cxn modelId="{F130B32C-E8FC-428D-BE8F-A456DA38C0BD}" type="presParOf" srcId="{441FDA72-11CC-4D79-982D-DF34E7C22A0C}" destId="{C2AABEE1-3715-41BF-B98F-171B97ABE8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0E227-089A-4078-AAF1-3C44DF08FBA8}">
      <dsp:nvSpPr>
        <dsp:cNvPr id="0" name=""/>
        <dsp:cNvSpPr/>
      </dsp:nvSpPr>
      <dsp:spPr>
        <a:xfrm>
          <a:off x="0" y="152730"/>
          <a:ext cx="6477000" cy="1523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baseline="0" dirty="0" smtClean="0"/>
            <a:t>Providing accommodations for Students with Disabilities</a:t>
          </a:r>
          <a:endParaRPr lang="en-US" sz="4200" kern="1200" baseline="0" dirty="0"/>
        </a:p>
      </dsp:txBody>
      <dsp:txXfrm>
        <a:off x="74363" y="227093"/>
        <a:ext cx="6328274" cy="1374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21027-E27A-42EC-9BF4-6876B03CDFDD}">
      <dsp:nvSpPr>
        <dsp:cNvPr id="0" name=""/>
        <dsp:cNvSpPr/>
      </dsp:nvSpPr>
      <dsp:spPr>
        <a:xfrm rot="5400000">
          <a:off x="4667104" y="-1512523"/>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NO.  All accommodations are to be followed as listed on the student’s accommodations letter.  However, you can always contact your Ability Services office with any concerns.</a:t>
          </a:r>
          <a:endParaRPr lang="en-US" sz="2200" kern="1200" dirty="0"/>
        </a:p>
      </dsp:txBody>
      <dsp:txXfrm rot="-5400000">
        <a:off x="2935224" y="305000"/>
        <a:ext cx="5132533" cy="1583129"/>
      </dsp:txXfrm>
    </dsp:sp>
    <dsp:sp modelId="{EFFC0987-FA78-4B4B-A03D-B3492639CC31}">
      <dsp:nvSpPr>
        <dsp:cNvPr id="0" name=""/>
        <dsp:cNvSpPr/>
      </dsp:nvSpPr>
      <dsp:spPr>
        <a:xfrm>
          <a:off x="0" y="54"/>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“Instructors can ‘pick and choose’ which accommodations students get.”  </a:t>
          </a:r>
          <a:endParaRPr lang="en-US" sz="2500" kern="1200" dirty="0"/>
        </a:p>
      </dsp:txBody>
      <dsp:txXfrm>
        <a:off x="107054" y="107108"/>
        <a:ext cx="2721116" cy="1978911"/>
      </dsp:txXfrm>
    </dsp:sp>
    <dsp:sp modelId="{42407D6D-CDAA-4218-833F-79DCB5CD4F1A}">
      <dsp:nvSpPr>
        <dsp:cNvPr id="0" name=""/>
        <dsp:cNvSpPr/>
      </dsp:nvSpPr>
      <dsp:spPr>
        <a:xfrm rot="5400000">
          <a:off x="4667104" y="790147"/>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smtClean="0"/>
            <a:t>Some disabilities are “hidden”.  They are not readily visible but still present:</a:t>
          </a:r>
          <a:endParaRPr lang="en-US" sz="2200" kern="1200" dirty="0"/>
        </a:p>
        <a:p>
          <a:pPr marL="457200" lvl="2" indent="-228600" algn="l" defTabSz="977900" rtl="0">
            <a:lnSpc>
              <a:spcPct val="90000"/>
            </a:lnSpc>
            <a:spcBef>
              <a:spcPct val="0"/>
            </a:spcBef>
            <a:spcAft>
              <a:spcPct val="15000"/>
            </a:spcAft>
            <a:buChar char="••"/>
          </a:pPr>
          <a:r>
            <a:rPr lang="en-US" sz="2200" kern="1200" dirty="0" smtClean="0"/>
            <a:t>Students may have cognitive or psychological disabilities that are not easily detected by just looking at them.</a:t>
          </a:r>
          <a:endParaRPr lang="en-US" sz="2200" kern="1200" dirty="0"/>
        </a:p>
      </dsp:txBody>
      <dsp:txXfrm rot="-5400000">
        <a:off x="2935224" y="2607671"/>
        <a:ext cx="5132533" cy="1583129"/>
      </dsp:txXfrm>
    </dsp:sp>
    <dsp:sp modelId="{60D72FCA-EC0A-4D7F-8A98-4C3E962BECEC}">
      <dsp:nvSpPr>
        <dsp:cNvPr id="0" name=""/>
        <dsp:cNvSpPr/>
      </dsp:nvSpPr>
      <dsp:spPr>
        <a:xfrm>
          <a:off x="0" y="2302725"/>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“My student looks, just fine.  He doesn’t have a cane, brace or wheelchair so he must be ok.”</a:t>
          </a:r>
          <a:endParaRPr lang="en-US" sz="2500" kern="1200" dirty="0"/>
        </a:p>
      </dsp:txBody>
      <dsp:txXfrm>
        <a:off x="107054" y="2409779"/>
        <a:ext cx="2721116" cy="19789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588F5-4A85-4E55-9654-1408267D07EF}">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t>Student name.</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Student ID number.</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The appropriate HCC college that created the letter (Except for HCC Online).</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The appropriate term.</a:t>
          </a:r>
          <a:endParaRPr lang="en-US" sz="2500" kern="1200" dirty="0"/>
        </a:p>
        <a:p>
          <a:pPr marL="228600" lvl="1" indent="-228600" algn="l" defTabSz="1111250" rtl="0">
            <a:lnSpc>
              <a:spcPct val="90000"/>
            </a:lnSpc>
            <a:spcBef>
              <a:spcPct val="0"/>
            </a:spcBef>
            <a:spcAft>
              <a:spcPct val="15000"/>
            </a:spcAft>
            <a:buChar char="••"/>
          </a:pPr>
          <a:r>
            <a:rPr lang="en-US" sz="2500" kern="1200" dirty="0" smtClean="0"/>
            <a:t>See next panel for an example.</a:t>
          </a:r>
          <a:endParaRPr lang="en-US" sz="2500" kern="1200" dirty="0"/>
        </a:p>
        <a:p>
          <a:pPr marL="457200" lvl="2"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dsp:txBody>
      <dsp:txXfrm rot="-5400000">
        <a:off x="2935224" y="625152"/>
        <a:ext cx="5042603" cy="3245494"/>
      </dsp:txXfrm>
    </dsp:sp>
    <dsp:sp modelId="{6E4028FC-A8DA-4A4D-99E8-D499D3B95F31}">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I received an accommodation letter from a student.  What should I look for when reviewing the letter?  </a:t>
          </a:r>
          <a:endParaRPr lang="en-US" sz="3000" kern="1200" dirty="0"/>
        </a:p>
      </dsp:txBody>
      <dsp:txXfrm>
        <a:off x="143286" y="143286"/>
        <a:ext cx="2648652" cy="42092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700A3-0575-4F20-9C2C-9D6545D565F3}">
      <dsp:nvSpPr>
        <dsp:cNvPr id="0" name=""/>
        <dsp:cNvSpPr/>
      </dsp:nvSpPr>
      <dsp:spPr>
        <a:xfrm>
          <a:off x="0" y="804960"/>
          <a:ext cx="4343400" cy="45887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Check for the student’s name and ID number.</a:t>
          </a:r>
          <a:endParaRPr lang="en-US" sz="1600" kern="1200" dirty="0"/>
        </a:p>
      </dsp:txBody>
      <dsp:txXfrm>
        <a:off x="22401" y="827361"/>
        <a:ext cx="4298598" cy="414077"/>
      </dsp:txXfrm>
    </dsp:sp>
    <dsp:sp modelId="{0720279C-40CB-46CD-92C5-DA82E45D65E8}">
      <dsp:nvSpPr>
        <dsp:cNvPr id="0" name=""/>
        <dsp:cNvSpPr/>
      </dsp:nvSpPr>
      <dsp:spPr>
        <a:xfrm>
          <a:off x="0" y="1451039"/>
          <a:ext cx="4343400"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Check the term on the letter.  Accommodation letters are semester specific and time bound.  The letter must be for the current semester or summer session.</a:t>
          </a:r>
          <a:endParaRPr lang="en-US" sz="1600" kern="1200" dirty="0"/>
        </a:p>
      </dsp:txBody>
      <dsp:txXfrm>
        <a:off x="59399" y="1510438"/>
        <a:ext cx="4224602" cy="1098002"/>
      </dsp:txXfrm>
    </dsp:sp>
    <dsp:sp modelId="{262CA176-5DA8-4AE3-8D8A-0E5008F9E4D6}">
      <dsp:nvSpPr>
        <dsp:cNvPr id="0" name=""/>
        <dsp:cNvSpPr/>
      </dsp:nvSpPr>
      <dsp:spPr>
        <a:xfrm>
          <a:off x="0" y="2938454"/>
          <a:ext cx="4343400"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Check the college location.  Note the name of the counselor who prepared the letter.. Make sure you contact that counselor if you have any questions or concerns. </a:t>
          </a:r>
          <a:endParaRPr lang="en-US" sz="1600" kern="1200" dirty="0"/>
        </a:p>
      </dsp:txBody>
      <dsp:txXfrm>
        <a:off x="59399" y="2997853"/>
        <a:ext cx="42246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1390C-BF7E-4679-B763-CE1B82016622}">
      <dsp:nvSpPr>
        <dsp:cNvPr id="0" name=""/>
        <dsp:cNvSpPr/>
      </dsp:nvSpPr>
      <dsp:spPr>
        <a:xfrm>
          <a:off x="0" y="383415"/>
          <a:ext cx="8153400" cy="1196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Students must self-identify as a disabled student.  Faculty and staff CANNOT ask students if they are disabled.  </a:t>
          </a:r>
          <a:endParaRPr lang="en-US" sz="2400" kern="1200" dirty="0"/>
        </a:p>
      </dsp:txBody>
      <dsp:txXfrm>
        <a:off x="58428" y="441843"/>
        <a:ext cx="8036544" cy="1080053"/>
      </dsp:txXfrm>
    </dsp:sp>
    <dsp:sp modelId="{6C262D48-7D52-4DDE-AAAE-4B9E5A16EB71}">
      <dsp:nvSpPr>
        <dsp:cNvPr id="0" name=""/>
        <dsp:cNvSpPr/>
      </dsp:nvSpPr>
      <dsp:spPr>
        <a:xfrm>
          <a:off x="0" y="1649445"/>
          <a:ext cx="8153400" cy="1196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Instructors should not provide accommodations </a:t>
          </a:r>
          <a:r>
            <a:rPr lang="en-US" sz="2400" u="sng" kern="1200" dirty="0" smtClean="0"/>
            <a:t>until</a:t>
          </a:r>
          <a:r>
            <a:rPr lang="en-US" sz="2400" kern="1200" dirty="0" smtClean="0"/>
            <a:t> they receive an accommodations letter prepared by the Ability Services Office. </a:t>
          </a:r>
          <a:endParaRPr lang="en-US" sz="2400" kern="1200" dirty="0"/>
        </a:p>
      </dsp:txBody>
      <dsp:txXfrm>
        <a:off x="58428" y="1707873"/>
        <a:ext cx="8036544" cy="1080053"/>
      </dsp:txXfrm>
    </dsp:sp>
    <dsp:sp modelId="{D43D49B5-19CA-4A53-B93B-299F8C95BDD1}">
      <dsp:nvSpPr>
        <dsp:cNvPr id="0" name=""/>
        <dsp:cNvSpPr/>
      </dsp:nvSpPr>
      <dsp:spPr>
        <a:xfrm>
          <a:off x="0" y="2915475"/>
          <a:ext cx="8153400" cy="11969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t>Instructors should encourage students to submit their letter at the start of the semester and at a time and place where privacy can be maintained (during office hours or before/after class).</a:t>
          </a:r>
          <a:endParaRPr lang="en-US" sz="2400" kern="1200" dirty="0"/>
        </a:p>
      </dsp:txBody>
      <dsp:txXfrm>
        <a:off x="58428" y="2973903"/>
        <a:ext cx="8036544" cy="10800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9E89-6A8B-4F7C-AD6F-F6DC8DC28D26}">
      <dsp:nvSpPr>
        <dsp:cNvPr id="0" name=""/>
        <dsp:cNvSpPr/>
      </dsp:nvSpPr>
      <dsp:spPr>
        <a:xfrm>
          <a:off x="0" y="524309"/>
          <a:ext cx="8153400" cy="1106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Online instructors may receive accommodation letters created at any HCC campus.  It is the student’s responsibility to email the accommodation letter to the Instructor.</a:t>
          </a:r>
          <a:endParaRPr lang="en-US" sz="2200" kern="1200" dirty="0"/>
        </a:p>
      </dsp:txBody>
      <dsp:txXfrm>
        <a:off x="54030" y="578339"/>
        <a:ext cx="8045340" cy="998760"/>
      </dsp:txXfrm>
    </dsp:sp>
    <dsp:sp modelId="{CCA39106-1B9F-4C41-88FA-8EACE706C820}">
      <dsp:nvSpPr>
        <dsp:cNvPr id="0" name=""/>
        <dsp:cNvSpPr/>
      </dsp:nvSpPr>
      <dsp:spPr>
        <a:xfrm>
          <a:off x="0" y="1694490"/>
          <a:ext cx="8153400" cy="1106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Accommodation letters are time bound.  Example:  A letter prepared for spring courses </a:t>
          </a:r>
          <a:r>
            <a:rPr lang="en-US" sz="2200" u="sng" kern="1200" dirty="0" smtClean="0"/>
            <a:t>cannot</a:t>
          </a:r>
          <a:r>
            <a:rPr lang="en-US" sz="2200" kern="1200" dirty="0" smtClean="0"/>
            <a:t> be used for fall classes.  Students must present a letter specific to that semester or summer session.</a:t>
          </a:r>
          <a:endParaRPr lang="en-US" sz="2200" kern="1200" dirty="0"/>
        </a:p>
      </dsp:txBody>
      <dsp:txXfrm>
        <a:off x="54030" y="1748520"/>
        <a:ext cx="8045340" cy="998760"/>
      </dsp:txXfrm>
    </dsp:sp>
    <dsp:sp modelId="{687074EF-7668-446B-99E4-8B54E8EC27F9}">
      <dsp:nvSpPr>
        <dsp:cNvPr id="0" name=""/>
        <dsp:cNvSpPr/>
      </dsp:nvSpPr>
      <dsp:spPr>
        <a:xfrm>
          <a:off x="0" y="2864670"/>
          <a:ext cx="8153400" cy="1106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A note/reminder about ADA accommodations should be included on your syllabus.  Please remind students about ADA accommodations at the start of each semester.</a:t>
          </a:r>
          <a:endParaRPr lang="en-US" sz="2200" kern="1200" dirty="0"/>
        </a:p>
      </dsp:txBody>
      <dsp:txXfrm>
        <a:off x="54030" y="2918700"/>
        <a:ext cx="8045340" cy="9987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6604E-2D7C-4D3C-9CAC-D7CC4AC93FB7}">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Assuming a student self-identifies as an ADA student, you may need to have a private conversation with him/her about:</a:t>
          </a:r>
          <a:endParaRPr lang="en-US" sz="2100" kern="1200" dirty="0"/>
        </a:p>
        <a:p>
          <a:pPr marL="457200" lvl="2" indent="-228600" algn="l" defTabSz="933450" rtl="0">
            <a:lnSpc>
              <a:spcPct val="90000"/>
            </a:lnSpc>
            <a:spcBef>
              <a:spcPct val="0"/>
            </a:spcBef>
            <a:spcAft>
              <a:spcPct val="15000"/>
            </a:spcAft>
            <a:buChar char="••"/>
          </a:pPr>
          <a:r>
            <a:rPr lang="en-US" sz="2100" kern="1200" dirty="0" smtClean="0"/>
            <a:t>How the disability may affect his/her </a:t>
          </a:r>
          <a:r>
            <a:rPr lang="en-US" sz="2100" b="1" kern="1200" dirty="0" smtClean="0"/>
            <a:t>performance/attendance in class.</a:t>
          </a:r>
          <a:endParaRPr lang="en-US" sz="2100" kern="1200" dirty="0"/>
        </a:p>
        <a:p>
          <a:pPr marL="457200" lvl="2" indent="-228600" algn="l" defTabSz="933450" rtl="0">
            <a:lnSpc>
              <a:spcPct val="90000"/>
            </a:lnSpc>
            <a:spcBef>
              <a:spcPct val="0"/>
            </a:spcBef>
            <a:spcAft>
              <a:spcPct val="15000"/>
            </a:spcAft>
            <a:buChar char="••"/>
          </a:pPr>
          <a:r>
            <a:rPr lang="en-US" sz="2100" kern="1200" dirty="0" smtClean="0"/>
            <a:t>Exactly what steps each of you will take to meet the accommodations.</a:t>
          </a:r>
          <a:endParaRPr lang="en-US" sz="2100" kern="1200" dirty="0"/>
        </a:p>
        <a:p>
          <a:pPr marL="457200" lvl="2" indent="-228600" algn="l" defTabSz="933450" rtl="0">
            <a:lnSpc>
              <a:spcPct val="90000"/>
            </a:lnSpc>
            <a:spcBef>
              <a:spcPct val="0"/>
            </a:spcBef>
            <a:spcAft>
              <a:spcPct val="15000"/>
            </a:spcAft>
            <a:buChar char="••"/>
          </a:pPr>
          <a:r>
            <a:rPr lang="en-US" sz="2100" kern="1200" dirty="0" smtClean="0"/>
            <a:t>Expectations required for academic success such as completing assignments, attending class, etc…..(be specific).</a:t>
          </a:r>
          <a:endParaRPr lang="en-US" sz="2100" kern="1200" dirty="0"/>
        </a:p>
        <a:p>
          <a:pPr marL="685800" lvl="3" indent="-228600" algn="l" defTabSz="933450" rtl="0">
            <a:lnSpc>
              <a:spcPct val="90000"/>
            </a:lnSpc>
            <a:spcBef>
              <a:spcPct val="0"/>
            </a:spcBef>
            <a:spcAft>
              <a:spcPct val="15000"/>
            </a:spcAft>
            <a:buChar char="••"/>
          </a:pPr>
          <a:endParaRPr lang="en-US" sz="2100" kern="1200" dirty="0"/>
        </a:p>
      </dsp:txBody>
      <dsp:txXfrm rot="-5400000">
        <a:off x="2935224" y="625152"/>
        <a:ext cx="5042603" cy="3245494"/>
      </dsp:txXfrm>
    </dsp:sp>
    <dsp:sp modelId="{25796A99-3AC8-414F-9877-07020CE88735}">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en-US" sz="4600" kern="1200" dirty="0" smtClean="0"/>
            <a:t>“What should I say when meeting with an ADA student?”</a:t>
          </a:r>
          <a:endParaRPr lang="en-US" sz="4600" kern="1200" dirty="0"/>
        </a:p>
      </dsp:txBody>
      <dsp:txXfrm>
        <a:off x="143286" y="143286"/>
        <a:ext cx="2648652" cy="42092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1D3E-4491-42F6-BD63-9CD1C44161D4}">
      <dsp:nvSpPr>
        <dsp:cNvPr id="0" name=""/>
        <dsp:cNvSpPr/>
      </dsp:nvSpPr>
      <dsp:spPr>
        <a:xfrm>
          <a:off x="0" y="8368"/>
          <a:ext cx="8153400" cy="14527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The Blackboard/Eagle Online instruction software can be modified by an instructor to lengthen the amount of time given to a specific student for testing.  </a:t>
          </a:r>
          <a:endParaRPr lang="en-US" sz="2100" kern="1200" dirty="0"/>
        </a:p>
      </dsp:txBody>
      <dsp:txXfrm>
        <a:off x="70915" y="79283"/>
        <a:ext cx="8011570" cy="1310871"/>
      </dsp:txXfrm>
    </dsp:sp>
    <dsp:sp modelId="{2F862176-A29F-4F21-9A5E-272BE4970F23}">
      <dsp:nvSpPr>
        <dsp:cNvPr id="0" name=""/>
        <dsp:cNvSpPr/>
      </dsp:nvSpPr>
      <dsp:spPr>
        <a:xfrm>
          <a:off x="0" y="1521549"/>
          <a:ext cx="8153400" cy="14527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If uncertain about how to provide accommodations for an online course contact the your Ability Services Office.</a:t>
          </a:r>
          <a:endParaRPr lang="en-US" sz="2100" kern="1200" dirty="0"/>
        </a:p>
      </dsp:txBody>
      <dsp:txXfrm>
        <a:off x="70915" y="1592464"/>
        <a:ext cx="8011570" cy="1310871"/>
      </dsp:txXfrm>
    </dsp:sp>
    <dsp:sp modelId="{21FEACB5-C232-4AAC-B791-D7028EB8130E}">
      <dsp:nvSpPr>
        <dsp:cNvPr id="0" name=""/>
        <dsp:cNvSpPr/>
      </dsp:nvSpPr>
      <dsp:spPr>
        <a:xfrm>
          <a:off x="0" y="3034730"/>
          <a:ext cx="8153400" cy="145270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If unsure how to modify the test time online call 713-718-5275 and select option #3 (during typical office hours).  Instructors can also complete the </a:t>
          </a:r>
          <a:r>
            <a:rPr lang="en-US" sz="2100" kern="1200" dirty="0" smtClean="0">
              <a:hlinkClick xmlns:r="http://schemas.openxmlformats.org/officeDocument/2006/relationships" r:id="rId1"/>
            </a:rPr>
            <a:t>online help form </a:t>
          </a:r>
          <a:r>
            <a:rPr lang="en-US" sz="2100" kern="1200" dirty="0" smtClean="0"/>
            <a:t>at https://online-03.hccs.edu/Vista_Admin/</a:t>
          </a:r>
        </a:p>
        <a:p>
          <a:pPr lvl="0" algn="l" defTabSz="933450" rtl="0">
            <a:lnSpc>
              <a:spcPct val="90000"/>
            </a:lnSpc>
            <a:spcBef>
              <a:spcPct val="0"/>
            </a:spcBef>
            <a:spcAft>
              <a:spcPct val="35000"/>
            </a:spcAft>
          </a:pPr>
          <a:endParaRPr lang="en-US" sz="2100" kern="1200" dirty="0"/>
        </a:p>
      </dsp:txBody>
      <dsp:txXfrm>
        <a:off x="70915" y="3105645"/>
        <a:ext cx="8011570" cy="13108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26B4-6D39-424C-907A-F2CF2AA95D8E}">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NO.  An Instructor cannot provide reasonable accommodations </a:t>
          </a:r>
          <a:r>
            <a:rPr lang="en-US" sz="3400" u="sng" kern="1200" dirty="0" smtClean="0"/>
            <a:t>until</a:t>
          </a:r>
          <a:r>
            <a:rPr lang="en-US" sz="3400" kern="1200" dirty="0" smtClean="0"/>
            <a:t> the student has submitted his accommodation letter.  </a:t>
          </a:r>
          <a:endParaRPr lang="en-US" sz="3400" kern="1200" dirty="0"/>
        </a:p>
        <a:p>
          <a:pPr marL="571500" lvl="2" indent="-285750" algn="l" defTabSz="1511300" rtl="0">
            <a:lnSpc>
              <a:spcPct val="90000"/>
            </a:lnSpc>
            <a:spcBef>
              <a:spcPct val="0"/>
            </a:spcBef>
            <a:spcAft>
              <a:spcPct val="15000"/>
            </a:spcAft>
            <a:buChar char="••"/>
          </a:pPr>
          <a:endParaRPr lang="en-US" sz="3400" kern="1200" dirty="0"/>
        </a:p>
        <a:p>
          <a:pPr marL="285750" lvl="1" indent="-285750" algn="l" defTabSz="1511300" rtl="0">
            <a:lnSpc>
              <a:spcPct val="90000"/>
            </a:lnSpc>
            <a:spcBef>
              <a:spcPct val="0"/>
            </a:spcBef>
            <a:spcAft>
              <a:spcPct val="15000"/>
            </a:spcAft>
            <a:buChar char="••"/>
          </a:pPr>
          <a:endParaRPr lang="en-US" sz="3400" kern="1200" dirty="0"/>
        </a:p>
      </dsp:txBody>
      <dsp:txXfrm rot="-5400000">
        <a:off x="2935224" y="625152"/>
        <a:ext cx="5042603" cy="3245494"/>
      </dsp:txXfrm>
    </dsp:sp>
    <dsp:sp modelId="{8FFA301D-2D84-4D9C-86BF-21E6457FF90C}">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en-US" sz="2300" kern="1200" dirty="0" smtClean="0"/>
            <a:t>An ADA student provides an accommodation letter several weeks AFTER the semester began.  He states that he should be allowed to retake an exam he already took a week ago; but this time WITH accommodations.  Do I have to allow him to retest?  </a:t>
          </a:r>
          <a:endParaRPr lang="en-US" sz="2300" kern="1200" dirty="0"/>
        </a:p>
      </dsp:txBody>
      <dsp:txXfrm>
        <a:off x="143286" y="143286"/>
        <a:ext cx="2648652" cy="42092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840B-3CE2-4F5B-8414-1B6C12D207B5}">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NO.  The letter clearly states it applies to assignments that are to be completed during class time only.</a:t>
          </a:r>
          <a:endParaRPr lang="en-US" sz="3400" kern="1200" dirty="0"/>
        </a:p>
        <a:p>
          <a:pPr marL="571500" lvl="2" indent="-285750" algn="l" defTabSz="1511300" rtl="0">
            <a:lnSpc>
              <a:spcPct val="90000"/>
            </a:lnSpc>
            <a:spcBef>
              <a:spcPct val="0"/>
            </a:spcBef>
            <a:spcAft>
              <a:spcPct val="15000"/>
            </a:spcAft>
            <a:buChar char="••"/>
          </a:pPr>
          <a:endParaRPr lang="en-US" sz="3400" kern="1200" dirty="0"/>
        </a:p>
        <a:p>
          <a:pPr marL="285750" lvl="1" indent="-285750" algn="l" defTabSz="1511300" rtl="0">
            <a:lnSpc>
              <a:spcPct val="90000"/>
            </a:lnSpc>
            <a:spcBef>
              <a:spcPct val="0"/>
            </a:spcBef>
            <a:spcAft>
              <a:spcPct val="15000"/>
            </a:spcAft>
            <a:buChar char="••"/>
          </a:pPr>
          <a:endParaRPr lang="en-US" sz="3400" kern="1200" dirty="0"/>
        </a:p>
      </dsp:txBody>
      <dsp:txXfrm rot="-5400000">
        <a:off x="2935224" y="625152"/>
        <a:ext cx="5042603" cy="3245494"/>
      </dsp:txXfrm>
    </dsp:sp>
    <dsp:sp modelId="{5222FB43-8407-4161-87F5-BFAF721C9E20}">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I received an accommodation letter from a student.  It says he needs additional time to complete “in class written assignments.”  Does that include homework assignments?  </a:t>
          </a:r>
          <a:endParaRPr lang="en-US" sz="2700" kern="1200" dirty="0"/>
        </a:p>
      </dsp:txBody>
      <dsp:txXfrm>
        <a:off x="143286" y="143286"/>
        <a:ext cx="2648652" cy="42092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D6DE8-3FAB-4A42-851B-82261F887EC7}">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t>Options include:</a:t>
          </a:r>
          <a:endParaRPr lang="en-US" sz="1900" kern="1200" dirty="0"/>
        </a:p>
        <a:p>
          <a:pPr marL="342900" lvl="2" indent="-171450" algn="l" defTabSz="844550" rtl="0">
            <a:lnSpc>
              <a:spcPct val="90000"/>
            </a:lnSpc>
            <a:spcBef>
              <a:spcPct val="0"/>
            </a:spcBef>
            <a:spcAft>
              <a:spcPct val="15000"/>
            </a:spcAft>
            <a:buChar char="••"/>
          </a:pPr>
          <a:r>
            <a:rPr lang="en-US" sz="1900" kern="1200" dirty="0" smtClean="0"/>
            <a:t>Ask your campus Testing Department to see if it can provide a distraction reduced environment.  If so, make arrangements with the Testing Associate in advance.</a:t>
          </a:r>
          <a:endParaRPr lang="en-US" sz="1900" kern="1200" dirty="0"/>
        </a:p>
        <a:p>
          <a:pPr marL="342900" lvl="2" indent="-171450" algn="l" defTabSz="844550" rtl="0">
            <a:lnSpc>
              <a:spcPct val="90000"/>
            </a:lnSpc>
            <a:spcBef>
              <a:spcPct val="0"/>
            </a:spcBef>
            <a:spcAft>
              <a:spcPct val="15000"/>
            </a:spcAft>
            <a:buChar char="••"/>
          </a:pPr>
          <a:r>
            <a:rPr lang="en-US" sz="1900" kern="1200" dirty="0" smtClean="0"/>
            <a:t>Have the student test in a separate room  (a tutoring center or nearby conference room may suffice if available).  </a:t>
          </a:r>
          <a:endParaRPr lang="en-US" sz="1900" kern="1200" dirty="0"/>
        </a:p>
        <a:p>
          <a:pPr marL="342900" lvl="2" indent="-171450" algn="l" defTabSz="844550" rtl="0">
            <a:lnSpc>
              <a:spcPct val="90000"/>
            </a:lnSpc>
            <a:spcBef>
              <a:spcPct val="0"/>
            </a:spcBef>
            <a:spcAft>
              <a:spcPct val="15000"/>
            </a:spcAft>
            <a:buChar char="••"/>
          </a:pPr>
          <a:r>
            <a:rPr lang="en-US" sz="1900" kern="1200" dirty="0" smtClean="0"/>
            <a:t>NOTE:  A stairwell or hallway is NOT an ideal setting for a distraction reduced environment.</a:t>
          </a:r>
          <a:endParaRPr lang="en-US" sz="1900" kern="1200" dirty="0"/>
        </a:p>
        <a:p>
          <a:pPr marL="342900" lvl="2" indent="-171450" algn="l" defTabSz="844550" rtl="0">
            <a:lnSpc>
              <a:spcPct val="90000"/>
            </a:lnSpc>
            <a:spcBef>
              <a:spcPct val="0"/>
            </a:spcBef>
            <a:spcAft>
              <a:spcPct val="15000"/>
            </a:spcAft>
            <a:buChar char="••"/>
          </a:pPr>
          <a:r>
            <a:rPr lang="en-US" sz="1900" kern="1200" dirty="0" smtClean="0"/>
            <a:t>DE instructors work with their instructional support specialist if testing on-site.</a:t>
          </a:r>
          <a:endParaRPr lang="en-US" sz="1900" kern="1200" dirty="0"/>
        </a:p>
      </dsp:txBody>
      <dsp:txXfrm rot="-5400000">
        <a:off x="2935224" y="625152"/>
        <a:ext cx="5042603" cy="3245494"/>
      </dsp:txXfrm>
    </dsp:sp>
    <dsp:sp modelId="{57019C95-D868-428C-A7D0-90E6A19E4C1B}">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A student’s accommodation letter says she must test in a, “distraction reduced” environment.  How can I accomplish that?  </a:t>
          </a:r>
          <a:endParaRPr lang="en-US" sz="3000" kern="1200" dirty="0"/>
        </a:p>
      </dsp:txBody>
      <dsp:txXfrm>
        <a:off x="143286" y="143286"/>
        <a:ext cx="2648652" cy="4209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ABD2-E641-440C-B55C-8D93D53EFF43}">
      <dsp:nvSpPr>
        <dsp:cNvPr id="0" name=""/>
        <dsp:cNvSpPr/>
      </dsp:nvSpPr>
      <dsp:spPr>
        <a:xfrm>
          <a:off x="0" y="766341"/>
          <a:ext cx="815340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B6F839-C0DF-4074-A32E-5DF2EA9A4EE2}">
      <dsp:nvSpPr>
        <dsp:cNvPr id="0" name=""/>
        <dsp:cNvSpPr/>
      </dsp:nvSpPr>
      <dsp:spPr>
        <a:xfrm>
          <a:off x="407670" y="107858"/>
          <a:ext cx="5707380" cy="8798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711200" rtl="0">
            <a:lnSpc>
              <a:spcPct val="90000"/>
            </a:lnSpc>
            <a:spcBef>
              <a:spcPct val="0"/>
            </a:spcBef>
            <a:spcAft>
              <a:spcPct val="35000"/>
            </a:spcAft>
          </a:pPr>
          <a:r>
            <a:rPr lang="en-US" sz="1600" kern="1200" dirty="0" smtClean="0"/>
            <a:t>Hello and thank you for reviewing this brief slideshow regarding HCC students with disabilities and in need of classroom accommodations. </a:t>
          </a:r>
          <a:endParaRPr lang="en-US" sz="1600" kern="1200" dirty="0"/>
        </a:p>
      </dsp:txBody>
      <dsp:txXfrm>
        <a:off x="450622" y="150810"/>
        <a:ext cx="5621476" cy="793979"/>
      </dsp:txXfrm>
    </dsp:sp>
    <dsp:sp modelId="{825AA50B-1D42-4F05-BDD2-3277FC24358B}">
      <dsp:nvSpPr>
        <dsp:cNvPr id="0" name=""/>
        <dsp:cNvSpPr/>
      </dsp:nvSpPr>
      <dsp:spPr>
        <a:xfrm>
          <a:off x="0" y="1446741"/>
          <a:ext cx="8153400" cy="1937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312420" rIns="632794"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t>The Americans with Disabilities Act (ADA) and related laws.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Examples of accommodations typically provided.</a:t>
          </a:r>
          <a:endParaRPr lang="en-US" sz="1500" kern="1200" dirty="0"/>
        </a:p>
        <a:p>
          <a:pPr marL="114300" lvl="1" indent="-114300" algn="l" defTabSz="666750" rtl="0">
            <a:lnSpc>
              <a:spcPct val="90000"/>
            </a:lnSpc>
            <a:spcBef>
              <a:spcPct val="0"/>
            </a:spcBef>
            <a:spcAft>
              <a:spcPct val="15000"/>
            </a:spcAft>
            <a:buChar char="••"/>
          </a:pPr>
          <a:r>
            <a:rPr lang="en-US" sz="1500" kern="1200" dirty="0" smtClean="0"/>
            <a:t>The process students undergo for obtaining ADA accommodations.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Who to contact with any additional questions.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Common misconceptions about ADA accommodations.</a:t>
          </a:r>
          <a:endParaRPr lang="en-US" sz="1500" kern="1200" dirty="0"/>
        </a:p>
        <a:p>
          <a:pPr marL="114300" lvl="1" indent="-114300" algn="l" defTabSz="666750" rtl="0">
            <a:lnSpc>
              <a:spcPct val="90000"/>
            </a:lnSpc>
            <a:spcBef>
              <a:spcPct val="0"/>
            </a:spcBef>
            <a:spcAft>
              <a:spcPct val="15000"/>
            </a:spcAft>
            <a:buChar char="••"/>
          </a:pPr>
          <a:r>
            <a:rPr lang="en-US" sz="1500" kern="1200" dirty="0" smtClean="0"/>
            <a:t>What to look for when receiving an accommodations letter.</a:t>
          </a:r>
          <a:endParaRPr lang="en-US" sz="1500" kern="1200" dirty="0"/>
        </a:p>
        <a:p>
          <a:pPr marL="114300" lvl="1" indent="-114300" algn="l" defTabSz="666750" rtl="0">
            <a:lnSpc>
              <a:spcPct val="90000"/>
            </a:lnSpc>
            <a:spcBef>
              <a:spcPct val="0"/>
            </a:spcBef>
            <a:spcAft>
              <a:spcPct val="15000"/>
            </a:spcAft>
            <a:buChar char="••"/>
          </a:pPr>
          <a:r>
            <a:rPr lang="en-US" sz="1500" kern="1200" dirty="0" smtClean="0"/>
            <a:t>Reminders for instructors working with ADA students.</a:t>
          </a:r>
          <a:endParaRPr lang="en-US" sz="1500" kern="1200" dirty="0"/>
        </a:p>
      </dsp:txBody>
      <dsp:txXfrm>
        <a:off x="0" y="1446741"/>
        <a:ext cx="8153400" cy="1937250"/>
      </dsp:txXfrm>
    </dsp:sp>
    <dsp:sp modelId="{C0C15AA7-4F6B-4354-A813-891498CAD965}">
      <dsp:nvSpPr>
        <dsp:cNvPr id="0" name=""/>
        <dsp:cNvSpPr/>
      </dsp:nvSpPr>
      <dsp:spPr>
        <a:xfrm>
          <a:off x="407670" y="1225341"/>
          <a:ext cx="570738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711200" rtl="0">
            <a:lnSpc>
              <a:spcPct val="90000"/>
            </a:lnSpc>
            <a:spcBef>
              <a:spcPct val="0"/>
            </a:spcBef>
            <a:spcAft>
              <a:spcPct val="35000"/>
            </a:spcAft>
          </a:pPr>
          <a:r>
            <a:rPr lang="en-US" sz="1600" kern="1200" dirty="0" smtClean="0"/>
            <a:t>This slideshow will focus on questions that HCC instructors may have regarding:</a:t>
          </a:r>
          <a:endParaRPr lang="en-US" sz="1600" kern="1200" dirty="0"/>
        </a:p>
      </dsp:txBody>
      <dsp:txXfrm>
        <a:off x="429286" y="1246957"/>
        <a:ext cx="5664148" cy="399568"/>
      </dsp:txXfrm>
    </dsp:sp>
    <dsp:sp modelId="{F1DC34AE-DBAE-416F-99A9-06B0BAFC0276}">
      <dsp:nvSpPr>
        <dsp:cNvPr id="0" name=""/>
        <dsp:cNvSpPr/>
      </dsp:nvSpPr>
      <dsp:spPr>
        <a:xfrm>
          <a:off x="0" y="4009941"/>
          <a:ext cx="8153400" cy="378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8CB64-D32D-42D5-BD2F-826C0FBEF644}">
      <dsp:nvSpPr>
        <dsp:cNvPr id="0" name=""/>
        <dsp:cNvSpPr/>
      </dsp:nvSpPr>
      <dsp:spPr>
        <a:xfrm>
          <a:off x="407670" y="3464991"/>
          <a:ext cx="5707380" cy="7663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lvl="0" algn="l" defTabSz="711200" rtl="0">
            <a:lnSpc>
              <a:spcPct val="90000"/>
            </a:lnSpc>
            <a:spcBef>
              <a:spcPct val="0"/>
            </a:spcBef>
            <a:spcAft>
              <a:spcPct val="35000"/>
            </a:spcAft>
          </a:pPr>
          <a:r>
            <a:rPr lang="en-US" sz="1600" kern="1200" dirty="0" smtClean="0"/>
            <a:t>The presentation also provides a FAQ section for working with reasonable, classroom accommodations and sources for additional information.</a:t>
          </a:r>
          <a:endParaRPr lang="en-US" sz="1600" kern="1200" dirty="0"/>
        </a:p>
      </dsp:txBody>
      <dsp:txXfrm>
        <a:off x="445080" y="3502401"/>
        <a:ext cx="5632560" cy="69152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063CB-81C6-47A8-AFF8-468A2A64B297}">
      <dsp:nvSpPr>
        <dsp:cNvPr id="0" name=""/>
        <dsp:cNvSpPr/>
      </dsp:nvSpPr>
      <dsp:spPr>
        <a:xfrm rot="5400000">
          <a:off x="3745991" y="-361188"/>
          <a:ext cx="3596640"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Example:  Met with student in my office (room 301B) on (Date) at (Time). Student submitted his accommodation letter indicating he needs additional time to complete exams and must test in a distraction reduced environment.  Student agreed to take exams at the Central Campus Testing Center (LHSB Room 211).  Tests to be proctored by Testing Office personnel.  Testing accommodation arrangements have been made with Testing Office personnel.  Tests will be given on test dates outlined in syllabus.  Student is to be given 1.5 times the amount of time given to other students.  Student acknowledged arrangements made with Testing Office.  Student agrees he is responsible for taking his tests per arrangements with Testing Office.</a:t>
          </a:r>
          <a:endParaRPr lang="en-US" sz="1700" kern="1200" dirty="0"/>
        </a:p>
      </dsp:txBody>
      <dsp:txXfrm rot="-5400000">
        <a:off x="2935224" y="625152"/>
        <a:ext cx="5042603" cy="3245494"/>
      </dsp:txXfrm>
    </dsp:sp>
    <dsp:sp modelId="{7F0AA154-9D0A-4753-A8C8-89DC1EBBED49}">
      <dsp:nvSpPr>
        <dsp:cNvPr id="0" name=""/>
        <dsp:cNvSpPr/>
      </dsp:nvSpPr>
      <dsp:spPr>
        <a:xfrm>
          <a:off x="0" y="0"/>
          <a:ext cx="2935224"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When meeting with a student, make a note and be specific (note dates, times, methods used, etc…)</a:t>
          </a:r>
          <a:endParaRPr lang="en-US" sz="3600" kern="1200" dirty="0"/>
        </a:p>
      </dsp:txBody>
      <dsp:txXfrm>
        <a:off x="143286" y="143286"/>
        <a:ext cx="2648652" cy="420922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A356F-630E-48A2-A44A-9FB90EC7EBC4}">
      <dsp:nvSpPr>
        <dsp:cNvPr id="0" name=""/>
        <dsp:cNvSpPr/>
      </dsp:nvSpPr>
      <dsp:spPr>
        <a:xfrm>
          <a:off x="0" y="54"/>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Thank you for reviewing this presentation.  We hope to have answered your questions regarding ADA accommodations.  We also encourage you to contact your Ability Services Office with any additional questions or concerns.</a:t>
          </a:r>
          <a:endParaRPr lang="en-US" sz="1700" kern="1200" dirty="0"/>
        </a:p>
      </dsp:txBody>
      <dsp:txXfrm>
        <a:off x="107054" y="107108"/>
        <a:ext cx="2721116" cy="1978911"/>
      </dsp:txXfrm>
    </dsp:sp>
    <dsp:sp modelId="{97319883-432F-45E0-8887-8516030637D2}">
      <dsp:nvSpPr>
        <dsp:cNvPr id="0" name=""/>
        <dsp:cNvSpPr/>
      </dsp:nvSpPr>
      <dsp:spPr>
        <a:xfrm rot="5400000">
          <a:off x="4667104" y="790147"/>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solidFill>
                <a:srgbClr val="0070C0"/>
              </a:solidFill>
            </a:rPr>
            <a:t>http://www.hhs.gov/ocr/privacy/http://www.ada.gov/index.html</a:t>
          </a:r>
          <a:endParaRPr lang="en-US" sz="1400" kern="1200" dirty="0">
            <a:solidFill>
              <a:srgbClr val="0070C0"/>
            </a:solidFill>
          </a:endParaRPr>
        </a:p>
        <a:p>
          <a:pPr marL="114300" lvl="1" indent="-114300" algn="l" defTabSz="622300" rtl="0">
            <a:lnSpc>
              <a:spcPct val="90000"/>
            </a:lnSpc>
            <a:spcBef>
              <a:spcPct val="0"/>
            </a:spcBef>
            <a:spcAft>
              <a:spcPct val="15000"/>
            </a:spcAft>
            <a:buChar char="••"/>
          </a:pPr>
          <a:r>
            <a:rPr lang="en-US" sz="1400" b="0" kern="1200" dirty="0" smtClean="0">
              <a:solidFill>
                <a:srgbClr val="0070C0"/>
              </a:solidFill>
            </a:rPr>
            <a:t>http://www.hhs.gov/ocr/privacy/</a:t>
          </a:r>
          <a:endParaRPr lang="en-US" sz="1400" b="0" kern="1200" dirty="0">
            <a:solidFill>
              <a:srgbClr val="0070C0"/>
            </a:solidFill>
          </a:endParaRPr>
        </a:p>
        <a:p>
          <a:pPr marL="114300" lvl="1" indent="-114300" algn="l" defTabSz="622300" rtl="0">
            <a:lnSpc>
              <a:spcPct val="90000"/>
            </a:lnSpc>
            <a:spcBef>
              <a:spcPct val="0"/>
            </a:spcBef>
            <a:spcAft>
              <a:spcPct val="15000"/>
            </a:spcAft>
            <a:buChar char="••"/>
          </a:pPr>
          <a:r>
            <a:rPr lang="en-US" sz="1400" b="0" kern="1200" dirty="0" smtClean="0">
              <a:solidFill>
                <a:srgbClr val="0070C0"/>
              </a:solidFill>
            </a:rPr>
            <a:t>http://www.ada.gov/index.html</a:t>
          </a:r>
          <a:endParaRPr lang="en-US" sz="1400" b="0" kern="1200" dirty="0">
            <a:solidFill>
              <a:srgbClr val="0070C0"/>
            </a:solidFill>
          </a:endParaRPr>
        </a:p>
      </dsp:txBody>
      <dsp:txXfrm rot="-5400000">
        <a:off x="2935224" y="2607671"/>
        <a:ext cx="5132533" cy="1583129"/>
      </dsp:txXfrm>
    </dsp:sp>
    <dsp:sp modelId="{E71EE98E-EDE4-4104-B375-37B92FA0F398}">
      <dsp:nvSpPr>
        <dsp:cNvPr id="0" name=""/>
        <dsp:cNvSpPr/>
      </dsp:nvSpPr>
      <dsp:spPr>
        <a:xfrm>
          <a:off x="0" y="2302725"/>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en-US" sz="1700" kern="1200" dirty="0" smtClean="0"/>
            <a:t>For additional information, you may also review the following resources:</a:t>
          </a:r>
          <a:endParaRPr lang="en-US" sz="1700" kern="1200" dirty="0"/>
        </a:p>
      </dsp:txBody>
      <dsp:txXfrm>
        <a:off x="107054" y="2409779"/>
        <a:ext cx="2721116" cy="1978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8A934-A471-4989-B2E5-DF5813862BF4}">
      <dsp:nvSpPr>
        <dsp:cNvPr id="0" name=""/>
        <dsp:cNvSpPr/>
      </dsp:nvSpPr>
      <dsp:spPr>
        <a:xfrm rot="5400000">
          <a:off x="4964775" y="-1882471"/>
          <a:ext cx="115907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According to the Americans with Disabilities Act (ADA) of 1990 and the ADA Amendments Act (ADAAA) of 2008, qualifying, disabled students are provided reasonable, classroom accommodations when requested. </a:t>
          </a:r>
          <a:endParaRPr lang="en-US" sz="1700" kern="1200" dirty="0"/>
        </a:p>
      </dsp:txBody>
      <dsp:txXfrm rot="-5400000">
        <a:off x="2935224" y="203661"/>
        <a:ext cx="5161595" cy="1045911"/>
      </dsp:txXfrm>
    </dsp:sp>
    <dsp:sp modelId="{A52E56DF-39C8-46A4-A9D5-FC2825D872EE}">
      <dsp:nvSpPr>
        <dsp:cNvPr id="0" name=""/>
        <dsp:cNvSpPr/>
      </dsp:nvSpPr>
      <dsp:spPr>
        <a:xfrm>
          <a:off x="0" y="2195"/>
          <a:ext cx="2935224" cy="14488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ADA and ADAAA</a:t>
          </a:r>
          <a:endParaRPr lang="en-US" sz="1900" kern="1200" dirty="0"/>
        </a:p>
      </dsp:txBody>
      <dsp:txXfrm>
        <a:off x="70727" y="72922"/>
        <a:ext cx="2793770" cy="1307387"/>
      </dsp:txXfrm>
    </dsp:sp>
    <dsp:sp modelId="{4CE1884D-59B7-4A74-B381-DCA6EA9DD207}">
      <dsp:nvSpPr>
        <dsp:cNvPr id="0" name=""/>
        <dsp:cNvSpPr/>
      </dsp:nvSpPr>
      <dsp:spPr>
        <a:xfrm rot="5400000">
          <a:off x="4964775" y="-361188"/>
          <a:ext cx="115907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Federal Communications Commission (FCC) regulations and the Health Insurance Portability and Accountability Act (HIPAA) of 1996 also play a role in reasonable classroom accommodations.</a:t>
          </a:r>
          <a:endParaRPr lang="en-US" sz="1700" kern="1200" dirty="0"/>
        </a:p>
      </dsp:txBody>
      <dsp:txXfrm rot="-5400000">
        <a:off x="2935224" y="1724944"/>
        <a:ext cx="5161595" cy="1045911"/>
      </dsp:txXfrm>
    </dsp:sp>
    <dsp:sp modelId="{189CB814-3947-48AA-BF05-C5044F3F0A7C}">
      <dsp:nvSpPr>
        <dsp:cNvPr id="0" name=""/>
        <dsp:cNvSpPr/>
      </dsp:nvSpPr>
      <dsp:spPr>
        <a:xfrm>
          <a:off x="0" y="1523479"/>
          <a:ext cx="2935224" cy="14488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Other Laws and Regulations</a:t>
          </a:r>
          <a:endParaRPr lang="en-US" sz="1900" kern="1200" dirty="0"/>
        </a:p>
      </dsp:txBody>
      <dsp:txXfrm>
        <a:off x="70727" y="1594206"/>
        <a:ext cx="2793770" cy="1307387"/>
      </dsp:txXfrm>
    </dsp:sp>
    <dsp:sp modelId="{DA4F30D6-BD6C-4BBD-B420-AB07A3D12B76}">
      <dsp:nvSpPr>
        <dsp:cNvPr id="0" name=""/>
        <dsp:cNvSpPr/>
      </dsp:nvSpPr>
      <dsp:spPr>
        <a:xfrm>
          <a:off x="0" y="3044762"/>
          <a:ext cx="2935224" cy="144884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For questions regarding ADA and related laws, a list of resources is given at the end of this slideshow. </a:t>
          </a:r>
          <a:endParaRPr lang="en-US" sz="1900" kern="1200" dirty="0"/>
        </a:p>
      </dsp:txBody>
      <dsp:txXfrm>
        <a:off x="70727" y="3115489"/>
        <a:ext cx="2793770" cy="1307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0A69B-AD79-4EB1-B3CA-9BCB7114D78E}">
      <dsp:nvSpPr>
        <dsp:cNvPr id="0" name=""/>
        <dsp:cNvSpPr/>
      </dsp:nvSpPr>
      <dsp:spPr>
        <a:xfrm rot="5400000">
          <a:off x="4667104" y="-1512523"/>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dirty="0" smtClean="0"/>
            <a:t>Extra time on tests.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Extra time to complete IN CLASS written assignments.</a:t>
          </a:r>
          <a:endParaRPr lang="en-US" sz="1700" kern="1200" dirty="0"/>
        </a:p>
        <a:p>
          <a:pPr marL="171450" lvl="1" indent="-171450" algn="l" defTabSz="755650" rtl="0">
            <a:lnSpc>
              <a:spcPct val="90000"/>
            </a:lnSpc>
            <a:spcBef>
              <a:spcPct val="0"/>
            </a:spcBef>
            <a:spcAft>
              <a:spcPct val="15000"/>
            </a:spcAft>
            <a:buChar char="••"/>
          </a:pPr>
          <a:r>
            <a:rPr lang="en-US" sz="1700" kern="1200" dirty="0" smtClean="0"/>
            <a:t>Preferred classroom seating.</a:t>
          </a:r>
          <a:endParaRPr lang="en-US" sz="1700" kern="1200" dirty="0"/>
        </a:p>
        <a:p>
          <a:pPr marL="171450" lvl="1" indent="-171450" algn="l" defTabSz="755650" rtl="0">
            <a:lnSpc>
              <a:spcPct val="90000"/>
            </a:lnSpc>
            <a:spcBef>
              <a:spcPct val="0"/>
            </a:spcBef>
            <a:spcAft>
              <a:spcPct val="15000"/>
            </a:spcAft>
            <a:buChar char="••"/>
          </a:pPr>
          <a:r>
            <a:rPr lang="en-US" sz="1700" kern="1200" dirty="0" smtClean="0"/>
            <a:t>Testing in a distraction-reduced environment.</a:t>
          </a:r>
          <a:endParaRPr lang="en-US" sz="1700" kern="1200" dirty="0"/>
        </a:p>
        <a:p>
          <a:pPr marL="171450" lvl="1" indent="-171450" algn="l" defTabSz="755650" rtl="0">
            <a:lnSpc>
              <a:spcPct val="90000"/>
            </a:lnSpc>
            <a:spcBef>
              <a:spcPct val="0"/>
            </a:spcBef>
            <a:spcAft>
              <a:spcPct val="15000"/>
            </a:spcAft>
            <a:buChar char="••"/>
          </a:pPr>
          <a:r>
            <a:rPr lang="en-US" sz="1700" kern="1200" dirty="0" smtClean="0"/>
            <a:t>A sign-language interpreter in the classroom.</a:t>
          </a:r>
          <a:endParaRPr lang="en-US" sz="1700" kern="1200" dirty="0"/>
        </a:p>
        <a:p>
          <a:pPr marL="171450" lvl="1" indent="-171450" algn="l" defTabSz="755650" rtl="0">
            <a:lnSpc>
              <a:spcPct val="90000"/>
            </a:lnSpc>
            <a:spcBef>
              <a:spcPct val="0"/>
            </a:spcBef>
            <a:spcAft>
              <a:spcPct val="15000"/>
            </a:spcAft>
            <a:buChar char="••"/>
          </a:pPr>
          <a:r>
            <a:rPr lang="en-US" sz="1700" kern="1200" dirty="0" smtClean="0"/>
            <a:t>Use of a service dog in the classroom.</a:t>
          </a:r>
          <a:endParaRPr lang="en-US" sz="1700" kern="1200" dirty="0"/>
        </a:p>
      </dsp:txBody>
      <dsp:txXfrm rot="-5400000">
        <a:off x="2935224" y="305000"/>
        <a:ext cx="5132533" cy="1583129"/>
      </dsp:txXfrm>
    </dsp:sp>
    <dsp:sp modelId="{D3D30301-A468-496A-A68F-98932A4F2FC4}">
      <dsp:nvSpPr>
        <dsp:cNvPr id="0" name=""/>
        <dsp:cNvSpPr/>
      </dsp:nvSpPr>
      <dsp:spPr>
        <a:xfrm>
          <a:off x="0" y="54"/>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So what are some common examples of REASONABLE accommodations?</a:t>
          </a:r>
          <a:endParaRPr lang="en-US" sz="2500" kern="1200" dirty="0"/>
        </a:p>
      </dsp:txBody>
      <dsp:txXfrm>
        <a:off x="107054" y="107108"/>
        <a:ext cx="2721116" cy="1978911"/>
      </dsp:txXfrm>
    </dsp:sp>
    <dsp:sp modelId="{6FD66A77-3454-46BB-BE8E-2817CA685A60}">
      <dsp:nvSpPr>
        <dsp:cNvPr id="0" name=""/>
        <dsp:cNvSpPr/>
      </dsp:nvSpPr>
      <dsp:spPr>
        <a:xfrm>
          <a:off x="0" y="2302725"/>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smtClean="0"/>
            <a:t>Note:  The list of reasonable accommodations is NOT limited to merely these examples.</a:t>
          </a:r>
          <a:endParaRPr lang="en-US" sz="2500" kern="1200" dirty="0"/>
        </a:p>
      </dsp:txBody>
      <dsp:txXfrm>
        <a:off x="107054" y="2409779"/>
        <a:ext cx="2721116" cy="19789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B11D2-601C-4BE6-B743-903E471C676C}">
      <dsp:nvSpPr>
        <dsp:cNvPr id="0" name=""/>
        <dsp:cNvSpPr/>
      </dsp:nvSpPr>
      <dsp:spPr>
        <a:xfrm>
          <a:off x="0" y="3384226"/>
          <a:ext cx="8153400" cy="111077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Students submit an e-mailed copy of their letter to EACH of their instructors as soon as possible; ideally at the start of the semester. </a:t>
          </a:r>
          <a:endParaRPr lang="en-US" sz="1900" kern="1200" dirty="0"/>
        </a:p>
      </dsp:txBody>
      <dsp:txXfrm>
        <a:off x="0" y="3384226"/>
        <a:ext cx="8153400" cy="1110778"/>
      </dsp:txXfrm>
    </dsp:sp>
    <dsp:sp modelId="{9B743FA4-62EC-4A40-8139-45D9C970B54C}">
      <dsp:nvSpPr>
        <dsp:cNvPr id="0" name=""/>
        <dsp:cNvSpPr/>
      </dsp:nvSpPr>
      <dsp:spPr>
        <a:xfrm rot="10800000">
          <a:off x="0" y="1692510"/>
          <a:ext cx="8153400" cy="170837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Students </a:t>
          </a:r>
          <a:r>
            <a:rPr lang="en-US" sz="1900" b="1" kern="1200" dirty="0" smtClean="0"/>
            <a:t>who qualify </a:t>
          </a:r>
          <a:r>
            <a:rPr lang="en-US" sz="1900" kern="1200" dirty="0" smtClean="0"/>
            <a:t>for ADA accommodations receive an accommodations letter from their Ability Services Counselor.  Students must return to Ability Services each semester for an updated letter.</a:t>
          </a:r>
          <a:endParaRPr lang="en-US" sz="1900" kern="1200" dirty="0"/>
        </a:p>
      </dsp:txBody>
      <dsp:txXfrm rot="10800000">
        <a:off x="0" y="1692510"/>
        <a:ext cx="8153400" cy="1110052"/>
      </dsp:txXfrm>
    </dsp:sp>
    <dsp:sp modelId="{14BB070C-3E13-4B69-A57B-FD297B2A897C}">
      <dsp:nvSpPr>
        <dsp:cNvPr id="0" name=""/>
        <dsp:cNvSpPr/>
      </dsp:nvSpPr>
      <dsp:spPr>
        <a:xfrm rot="10800000">
          <a:off x="0" y="794"/>
          <a:ext cx="8153400" cy="170837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n-US" sz="1900" kern="1200" dirty="0" smtClean="0"/>
            <a:t>ADA students meet with an Ability Services Counselor at their college.  If your student reports that he/she has a disability but is unsure about accommodations, direct him/her to your college’s Ability Services Counseling office.</a:t>
          </a:r>
          <a:endParaRPr lang="en-US" sz="1900" kern="1200" dirty="0"/>
        </a:p>
      </dsp:txBody>
      <dsp:txXfrm rot="10800000">
        <a:off x="0" y="794"/>
        <a:ext cx="8153400" cy="11100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28707-BB02-45E3-B463-F161EBF94B62}">
      <dsp:nvSpPr>
        <dsp:cNvPr id="0" name=""/>
        <dsp:cNvSpPr/>
      </dsp:nvSpPr>
      <dsp:spPr>
        <a:xfrm>
          <a:off x="0" y="2715480"/>
          <a:ext cx="8153400" cy="178031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Accommodation letters prepared the same way and emailed to the student. It is the student’s responsibility to e-mail the accommodation letter to the Online Instructor through Canvas or instructor’s documented preferred manner.</a:t>
          </a:r>
          <a:endParaRPr lang="en-US" sz="2500" b="1" kern="1200" dirty="0"/>
        </a:p>
      </dsp:txBody>
      <dsp:txXfrm>
        <a:off x="0" y="2715480"/>
        <a:ext cx="8153400" cy="1780319"/>
      </dsp:txXfrm>
    </dsp:sp>
    <dsp:sp modelId="{B4F74F60-B263-40E9-9505-CF75E6FE9A2D}">
      <dsp:nvSpPr>
        <dsp:cNvPr id="0" name=""/>
        <dsp:cNvSpPr/>
      </dsp:nvSpPr>
      <dsp:spPr>
        <a:xfrm rot="10800000">
          <a:off x="0" y="2027"/>
          <a:ext cx="8153400" cy="273813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smtClean="0"/>
            <a:t>HCC Online students with qualifying disabilities must still meet with an Ability Services Counselor.  </a:t>
          </a:r>
          <a:endParaRPr lang="en-US" sz="2500" kern="1200" dirty="0"/>
        </a:p>
      </dsp:txBody>
      <dsp:txXfrm rot="10800000">
        <a:off x="0" y="2027"/>
        <a:ext cx="8153400" cy="17791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BC36-76B8-4029-83D7-BFFDACBE067C}">
      <dsp:nvSpPr>
        <dsp:cNvPr id="0" name=""/>
        <dsp:cNvSpPr/>
      </dsp:nvSpPr>
      <dsp:spPr>
        <a:xfrm rot="5400000">
          <a:off x="4667104" y="-1512523"/>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Students WITHOUT ADA specific testing accommodations can test at the </a:t>
          </a:r>
          <a:r>
            <a:rPr lang="en-US" sz="1400" kern="1200" dirty="0" smtClean="0">
              <a:hlinkClick xmlns:r="http://schemas.openxmlformats.org/officeDocument/2006/relationships" r:id="rId1"/>
            </a:rPr>
            <a:t>Online testing locations</a:t>
          </a:r>
          <a:r>
            <a:rPr lang="en-US" sz="1400" kern="1200" dirty="0" smtClean="0"/>
            <a:t>. They can still obtain the extended time if they show up with the accommodation letter with enough time to test.</a:t>
          </a:r>
        </a:p>
        <a:p>
          <a:pPr marL="114300" lvl="1" indent="-114300" algn="l" defTabSz="622300" rtl="0">
            <a:lnSpc>
              <a:spcPct val="90000"/>
            </a:lnSpc>
            <a:spcBef>
              <a:spcPct val="0"/>
            </a:spcBef>
            <a:spcAft>
              <a:spcPct val="15000"/>
            </a:spcAft>
            <a:buChar char="••"/>
          </a:pPr>
          <a:r>
            <a:rPr lang="en-US" sz="1400" kern="1200" dirty="0" smtClean="0">
              <a:hlinkClick xmlns:r="http://schemas.openxmlformats.org/officeDocument/2006/relationships" r:id="rId2"/>
            </a:rPr>
            <a:t>https://www.hccs.edu/online/proctoring-services/</a:t>
          </a:r>
          <a:r>
            <a:rPr lang="en-US" sz="1400" kern="1200" dirty="0" smtClean="0"/>
            <a:t>Your Instructional Support Specialist at 3100 Main can help set up testing arrangements for you and your students (test drop off and pick up).  </a:t>
          </a:r>
        </a:p>
        <a:p>
          <a:pPr marL="114300" lvl="1" indent="-114300" algn="l" defTabSz="622300" rtl="0">
            <a:lnSpc>
              <a:spcPct val="90000"/>
            </a:lnSpc>
            <a:spcBef>
              <a:spcPct val="0"/>
            </a:spcBef>
            <a:spcAft>
              <a:spcPct val="15000"/>
            </a:spcAft>
            <a:buChar char="••"/>
          </a:pPr>
          <a:endParaRPr lang="en-US" sz="1400" kern="1200" dirty="0" smtClean="0"/>
        </a:p>
      </dsp:txBody>
      <dsp:txXfrm rot="-5400000">
        <a:off x="2935224" y="305000"/>
        <a:ext cx="5132533" cy="1583129"/>
      </dsp:txXfrm>
    </dsp:sp>
    <dsp:sp modelId="{99230D50-A493-4872-8C76-4B0B490763AA}">
      <dsp:nvSpPr>
        <dsp:cNvPr id="0" name=""/>
        <dsp:cNvSpPr/>
      </dsp:nvSpPr>
      <dsp:spPr>
        <a:xfrm>
          <a:off x="0" y="54"/>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Online students WITHOUT ADA specific testing accommodations</a:t>
          </a:r>
        </a:p>
      </dsp:txBody>
      <dsp:txXfrm>
        <a:off x="107054" y="107108"/>
        <a:ext cx="2721116" cy="1978911"/>
      </dsp:txXfrm>
    </dsp:sp>
    <dsp:sp modelId="{FB7F3FE8-20A4-47EF-B216-D1B3C89A680F}">
      <dsp:nvSpPr>
        <dsp:cNvPr id="0" name=""/>
        <dsp:cNvSpPr/>
      </dsp:nvSpPr>
      <dsp:spPr>
        <a:xfrm rot="5400000">
          <a:off x="4667104" y="790147"/>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Students WITH ADA specific testing accommodations (Reader/Scribe, CCTV, distraction reduced, etc.) can test at any of the college </a:t>
          </a:r>
          <a:r>
            <a:rPr lang="en-US" sz="1400" kern="1200" dirty="0" smtClean="0">
              <a:hlinkClick xmlns:r="http://schemas.openxmlformats.org/officeDocument/2006/relationships" r:id="rId3"/>
            </a:rPr>
            <a:t>campus testing centers.</a:t>
          </a:r>
          <a:endParaRPr lang="en-US" sz="1400" kern="1200" dirty="0" smtClean="0"/>
        </a:p>
        <a:p>
          <a:pPr marL="114300" lvl="1" indent="-114300" algn="l" defTabSz="622300" rtl="0">
            <a:lnSpc>
              <a:spcPct val="90000"/>
            </a:lnSpc>
            <a:spcBef>
              <a:spcPct val="0"/>
            </a:spcBef>
            <a:spcAft>
              <a:spcPct val="15000"/>
            </a:spcAft>
            <a:buChar char="••"/>
          </a:pPr>
          <a:r>
            <a:rPr lang="en-US" sz="1400" kern="1200" dirty="0" smtClean="0"/>
            <a:t>Your Instructional Support Specialist at 3100 Main can help set up testing arrangements for you and your students (times, dates, location, test drop off and pick up).  </a:t>
          </a:r>
          <a:endParaRPr lang="en-US" sz="1400" kern="1200" dirty="0"/>
        </a:p>
      </dsp:txBody>
      <dsp:txXfrm rot="-5400000">
        <a:off x="2935224" y="2607671"/>
        <a:ext cx="5132533" cy="1583129"/>
      </dsp:txXfrm>
    </dsp:sp>
    <dsp:sp modelId="{8A906FA3-CEC8-48CE-9BD0-C9F56D1BD701}">
      <dsp:nvSpPr>
        <dsp:cNvPr id="0" name=""/>
        <dsp:cNvSpPr/>
      </dsp:nvSpPr>
      <dsp:spPr>
        <a:xfrm>
          <a:off x="0" y="2302725"/>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kern="1200" dirty="0" smtClean="0"/>
            <a:t>Online students WITH ADA testing accommodations</a:t>
          </a:r>
          <a:endParaRPr lang="en-US" sz="2900" kern="1200" dirty="0"/>
        </a:p>
      </dsp:txBody>
      <dsp:txXfrm>
        <a:off x="107054" y="2409779"/>
        <a:ext cx="2721116" cy="1978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303BA-0494-4AA1-A548-F144A338CF11}">
      <dsp:nvSpPr>
        <dsp:cNvPr id="0" name=""/>
        <dsp:cNvSpPr/>
      </dsp:nvSpPr>
      <dsp:spPr>
        <a:xfrm rot="5400000">
          <a:off x="5261955" y="-2253073"/>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Jette Lott &amp; Senta Eastern 713-718-6164</a:t>
          </a:r>
          <a:endParaRPr lang="en-US" sz="1400" kern="1200" dirty="0"/>
        </a:p>
      </dsp:txBody>
      <dsp:txXfrm rot="-5400000">
        <a:off x="2935224" y="101225"/>
        <a:ext cx="5190609" cy="509579"/>
      </dsp:txXfrm>
    </dsp:sp>
    <dsp:sp modelId="{1A14AB10-CEB3-4786-9707-E6A52153314E}">
      <dsp:nvSpPr>
        <dsp:cNvPr id="0" name=""/>
        <dsp:cNvSpPr/>
      </dsp:nvSpPr>
      <dsp:spPr>
        <a:xfrm>
          <a:off x="0" y="3068"/>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Central Campus</a:t>
          </a:r>
          <a:endParaRPr lang="en-US" sz="2800" kern="1200" dirty="0"/>
        </a:p>
      </dsp:txBody>
      <dsp:txXfrm>
        <a:off x="34459" y="37527"/>
        <a:ext cx="2866306" cy="636973"/>
      </dsp:txXfrm>
    </dsp:sp>
    <dsp:sp modelId="{020DD65C-67E9-4655-BED5-20302A9ABD5A}">
      <dsp:nvSpPr>
        <dsp:cNvPr id="0" name=""/>
        <dsp:cNvSpPr/>
      </dsp:nvSpPr>
      <dsp:spPr>
        <a:xfrm rot="5400000">
          <a:off x="5261955" y="-1511887"/>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Cynthia De Los Santos 713-718-8322</a:t>
          </a:r>
          <a:endParaRPr lang="en-US" sz="1400" kern="1200" dirty="0"/>
        </a:p>
      </dsp:txBody>
      <dsp:txXfrm rot="-5400000">
        <a:off x="2935224" y="842411"/>
        <a:ext cx="5190609" cy="509579"/>
      </dsp:txXfrm>
    </dsp:sp>
    <dsp:sp modelId="{44E36790-99C0-471D-8306-164ACBD2C482}">
      <dsp:nvSpPr>
        <dsp:cNvPr id="0" name=""/>
        <dsp:cNvSpPr/>
      </dsp:nvSpPr>
      <dsp:spPr>
        <a:xfrm>
          <a:off x="0" y="744254"/>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Northeast Campus</a:t>
          </a:r>
          <a:endParaRPr lang="en-US" sz="2800" kern="1200" dirty="0"/>
        </a:p>
      </dsp:txBody>
      <dsp:txXfrm>
        <a:off x="34459" y="778713"/>
        <a:ext cx="2866306" cy="636973"/>
      </dsp:txXfrm>
    </dsp:sp>
    <dsp:sp modelId="{12FD4AE8-7EB5-4E5F-9FDF-40459557498D}">
      <dsp:nvSpPr>
        <dsp:cNvPr id="0" name=""/>
        <dsp:cNvSpPr/>
      </dsp:nvSpPr>
      <dsp:spPr>
        <a:xfrm rot="5400000">
          <a:off x="5174725" y="-756926"/>
          <a:ext cx="728344" cy="521308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Lisa Parkinson (Spring Branch) 713-718-5422</a:t>
          </a:r>
          <a:endParaRPr lang="en-US" sz="1400" kern="1200" dirty="0"/>
        </a:p>
        <a:p>
          <a:pPr marL="114300" lvl="1" indent="-114300" algn="l" defTabSz="622300" rtl="0">
            <a:lnSpc>
              <a:spcPct val="90000"/>
            </a:lnSpc>
            <a:spcBef>
              <a:spcPct val="0"/>
            </a:spcBef>
            <a:spcAft>
              <a:spcPct val="15000"/>
            </a:spcAft>
            <a:buChar char="••"/>
          </a:pPr>
          <a:r>
            <a:rPr lang="en-US" sz="1400" kern="1200" dirty="0" smtClean="0"/>
            <a:t>Dr. LaRonda Ashford (Katy) 713-718-5408</a:t>
          </a:r>
          <a:endParaRPr lang="en-US" sz="1400" kern="1200" dirty="0"/>
        </a:p>
        <a:p>
          <a:pPr marL="114300" lvl="1" indent="-114300" algn="l" defTabSz="622300" rtl="0">
            <a:lnSpc>
              <a:spcPct val="90000"/>
            </a:lnSpc>
            <a:spcBef>
              <a:spcPct val="0"/>
            </a:spcBef>
            <a:spcAft>
              <a:spcPct val="15000"/>
            </a:spcAft>
            <a:buChar char="••"/>
          </a:pPr>
          <a:r>
            <a:rPr lang="en-US" sz="1400" kern="1200" dirty="0" smtClean="0"/>
            <a:t>Dr. Estelle Sit (</a:t>
          </a:r>
          <a:r>
            <a:rPr lang="en-US" sz="1400" kern="1200" dirty="0" err="1" smtClean="0"/>
            <a:t>Alief</a:t>
          </a:r>
          <a:r>
            <a:rPr lang="en-US" sz="1400" kern="1200" dirty="0" smtClean="0"/>
            <a:t>) 713-718-7053</a:t>
          </a:r>
          <a:endParaRPr lang="en-US" sz="1400" kern="1200" dirty="0"/>
        </a:p>
      </dsp:txBody>
      <dsp:txXfrm rot="-5400000">
        <a:off x="2932358" y="1520996"/>
        <a:ext cx="5177525" cy="657234"/>
      </dsp:txXfrm>
    </dsp:sp>
    <dsp:sp modelId="{6C2EAF0A-9C90-4FE7-A93A-58BC1596163E}">
      <dsp:nvSpPr>
        <dsp:cNvPr id="0" name=""/>
        <dsp:cNvSpPr/>
      </dsp:nvSpPr>
      <dsp:spPr>
        <a:xfrm>
          <a:off x="0" y="1496667"/>
          <a:ext cx="2932357"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Northwest Campus</a:t>
          </a:r>
          <a:endParaRPr lang="en-US" sz="2800" kern="1200" dirty="0"/>
        </a:p>
      </dsp:txBody>
      <dsp:txXfrm>
        <a:off x="34459" y="1531126"/>
        <a:ext cx="2863439" cy="636973"/>
      </dsp:txXfrm>
    </dsp:sp>
    <dsp:sp modelId="{703ABC35-0036-4AC2-AC74-D14ED44F85B6}">
      <dsp:nvSpPr>
        <dsp:cNvPr id="0" name=""/>
        <dsp:cNvSpPr/>
      </dsp:nvSpPr>
      <dsp:spPr>
        <a:xfrm rot="5400000">
          <a:off x="5261955" y="-7061"/>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err="1" smtClean="0"/>
            <a:t>Tavia</a:t>
          </a:r>
          <a:r>
            <a:rPr lang="en-US" sz="1400" kern="1200" dirty="0" smtClean="0"/>
            <a:t> James 713-718-6738</a:t>
          </a:r>
          <a:endParaRPr lang="en-US" sz="1400" kern="1200" dirty="0"/>
        </a:p>
      </dsp:txBody>
      <dsp:txXfrm rot="-5400000">
        <a:off x="2935224" y="2347238"/>
        <a:ext cx="5190609" cy="509579"/>
      </dsp:txXfrm>
    </dsp:sp>
    <dsp:sp modelId="{BEA930D4-08B7-4728-B02D-DE6C8A63829E}">
      <dsp:nvSpPr>
        <dsp:cNvPr id="0" name=""/>
        <dsp:cNvSpPr/>
      </dsp:nvSpPr>
      <dsp:spPr>
        <a:xfrm>
          <a:off x="0" y="2249080"/>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Southeast Campus</a:t>
          </a:r>
          <a:endParaRPr lang="en-US" sz="2800" kern="1200" dirty="0"/>
        </a:p>
      </dsp:txBody>
      <dsp:txXfrm>
        <a:off x="34459" y="2283539"/>
        <a:ext cx="2866306" cy="636973"/>
      </dsp:txXfrm>
    </dsp:sp>
    <dsp:sp modelId="{949C509C-BEC4-4B7F-93FE-476D887D0B91}">
      <dsp:nvSpPr>
        <dsp:cNvPr id="0" name=""/>
        <dsp:cNvSpPr/>
      </dsp:nvSpPr>
      <dsp:spPr>
        <a:xfrm rot="5400000">
          <a:off x="5261955" y="734124"/>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Dr. Becky </a:t>
          </a:r>
          <a:r>
            <a:rPr lang="en-US" sz="1400" kern="1200" dirty="0" err="1" smtClean="0"/>
            <a:t>Hauri</a:t>
          </a:r>
          <a:r>
            <a:rPr lang="en-US" sz="1400" kern="1200" dirty="0" smtClean="0"/>
            <a:t> (West Loop) 713-718-7909</a:t>
          </a:r>
          <a:endParaRPr lang="en-US" sz="1400" kern="1200" dirty="0"/>
        </a:p>
        <a:p>
          <a:pPr marL="114300" lvl="1" indent="-114300" algn="l" defTabSz="622300" rtl="0">
            <a:lnSpc>
              <a:spcPct val="90000"/>
            </a:lnSpc>
            <a:spcBef>
              <a:spcPct val="0"/>
            </a:spcBef>
            <a:spcAft>
              <a:spcPct val="15000"/>
            </a:spcAft>
            <a:buChar char="••"/>
          </a:pPr>
          <a:r>
            <a:rPr lang="en-US" sz="1400" kern="1200" dirty="0" smtClean="0"/>
            <a:t>Greta Brooks (Stafford) 713-718-7448</a:t>
          </a:r>
          <a:endParaRPr lang="en-US" sz="1400" kern="1200" dirty="0"/>
        </a:p>
      </dsp:txBody>
      <dsp:txXfrm rot="-5400000">
        <a:off x="2935224" y="3088423"/>
        <a:ext cx="5190609" cy="509579"/>
      </dsp:txXfrm>
    </dsp:sp>
    <dsp:sp modelId="{2C4DBAFF-BA2D-4776-A44B-5959D231230A}">
      <dsp:nvSpPr>
        <dsp:cNvPr id="0" name=""/>
        <dsp:cNvSpPr/>
      </dsp:nvSpPr>
      <dsp:spPr>
        <a:xfrm>
          <a:off x="0" y="2990266"/>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Southwest Campus </a:t>
          </a:r>
          <a:endParaRPr lang="en-US" sz="2800" kern="1200" dirty="0"/>
        </a:p>
      </dsp:txBody>
      <dsp:txXfrm>
        <a:off x="34459" y="3024725"/>
        <a:ext cx="2866306" cy="636973"/>
      </dsp:txXfrm>
    </dsp:sp>
    <dsp:sp modelId="{EBC83AA3-24A7-4255-9629-046726A44082}">
      <dsp:nvSpPr>
        <dsp:cNvPr id="0" name=""/>
        <dsp:cNvSpPr/>
      </dsp:nvSpPr>
      <dsp:spPr>
        <a:xfrm rot="5400000">
          <a:off x="5261955" y="1475311"/>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Brandy </a:t>
          </a:r>
          <a:r>
            <a:rPr lang="en-US" sz="1400" kern="1200" dirty="0" err="1" smtClean="0"/>
            <a:t>Lerman</a:t>
          </a:r>
          <a:r>
            <a:rPr lang="en-US" sz="1400" kern="1200" dirty="0" smtClean="0"/>
            <a:t>  713-718-7376</a:t>
          </a:r>
          <a:endParaRPr lang="en-US" sz="1400" kern="1200" dirty="0"/>
        </a:p>
      </dsp:txBody>
      <dsp:txXfrm rot="-5400000">
        <a:off x="2935224" y="3829610"/>
        <a:ext cx="5190609" cy="509579"/>
      </dsp:txXfrm>
    </dsp:sp>
    <dsp:sp modelId="{8A1EDA58-6FC0-493C-A550-440056DA3B23}">
      <dsp:nvSpPr>
        <dsp:cNvPr id="0" name=""/>
        <dsp:cNvSpPr/>
      </dsp:nvSpPr>
      <dsp:spPr>
        <a:xfrm>
          <a:off x="0" y="3731453"/>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Coleman Campus </a:t>
          </a:r>
          <a:endParaRPr lang="en-US" sz="2800" kern="1200" dirty="0"/>
        </a:p>
      </dsp:txBody>
      <dsp:txXfrm>
        <a:off x="34459" y="3765912"/>
        <a:ext cx="2866306" cy="636973"/>
      </dsp:txXfrm>
    </dsp:sp>
    <dsp:sp modelId="{1D8116D6-4D1B-4BC4-88C3-7859F44BA1CC}">
      <dsp:nvSpPr>
        <dsp:cNvPr id="0" name=""/>
        <dsp:cNvSpPr/>
      </dsp:nvSpPr>
      <dsp:spPr>
        <a:xfrm rot="5400000">
          <a:off x="5261955" y="2216497"/>
          <a:ext cx="564713"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Sue Moraska 713-718-6833</a:t>
          </a:r>
          <a:endParaRPr lang="en-US" sz="1400" kern="1200" dirty="0"/>
        </a:p>
      </dsp:txBody>
      <dsp:txXfrm rot="-5400000">
        <a:off x="2935224" y="4570796"/>
        <a:ext cx="5190609" cy="509579"/>
      </dsp:txXfrm>
    </dsp:sp>
    <dsp:sp modelId="{E8E857C0-E1FD-4105-BB21-CAF6C06F9D30}">
      <dsp:nvSpPr>
        <dsp:cNvPr id="0" name=""/>
        <dsp:cNvSpPr/>
      </dsp:nvSpPr>
      <dsp:spPr>
        <a:xfrm>
          <a:off x="0" y="4472639"/>
          <a:ext cx="2935224" cy="70589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VAST Program</a:t>
          </a:r>
          <a:endParaRPr lang="en-US" sz="2800" kern="1200" dirty="0"/>
        </a:p>
      </dsp:txBody>
      <dsp:txXfrm>
        <a:off x="34459" y="4507098"/>
        <a:ext cx="2866306" cy="6369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BCFBFA-70B0-410C-A61E-ADF332B0B46E}">
      <dsp:nvSpPr>
        <dsp:cNvPr id="0" name=""/>
        <dsp:cNvSpPr/>
      </dsp:nvSpPr>
      <dsp:spPr>
        <a:xfrm rot="5400000">
          <a:off x="4667104" y="-1512523"/>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REASONABLE accommodations are about ACCESS to classes, resources &amp; instruction.  They are about leveling the playing field and NOT about guaranteeing success or getting an unfair advantage.</a:t>
          </a:r>
          <a:endParaRPr lang="en-US" sz="1600" kern="1200" dirty="0"/>
        </a:p>
      </dsp:txBody>
      <dsp:txXfrm rot="-5400000">
        <a:off x="2935224" y="305000"/>
        <a:ext cx="5132533" cy="1583129"/>
      </dsp:txXfrm>
    </dsp:sp>
    <dsp:sp modelId="{76ABDB59-959D-4C6C-A65E-25E326734A35}">
      <dsp:nvSpPr>
        <dsp:cNvPr id="0" name=""/>
        <dsp:cNvSpPr/>
      </dsp:nvSpPr>
      <dsp:spPr>
        <a:xfrm>
          <a:off x="0" y="54"/>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“Accommodations give students an unfair advantage.”  </a:t>
          </a:r>
          <a:endParaRPr lang="en-US" sz="2700" kern="1200" dirty="0"/>
        </a:p>
      </dsp:txBody>
      <dsp:txXfrm>
        <a:off x="107054" y="107108"/>
        <a:ext cx="2721116" cy="1978911"/>
      </dsp:txXfrm>
    </dsp:sp>
    <dsp:sp modelId="{C2AABEE1-3715-41BF-B98F-171B97ABE802}">
      <dsp:nvSpPr>
        <dsp:cNvPr id="0" name=""/>
        <dsp:cNvSpPr/>
      </dsp:nvSpPr>
      <dsp:spPr>
        <a:xfrm rot="5400000">
          <a:off x="4667104" y="790147"/>
          <a:ext cx="1754415" cy="52181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Just like traditional students, ADA students:</a:t>
          </a:r>
          <a:endParaRPr lang="en-US" sz="1500" kern="1200" dirty="0"/>
        </a:p>
        <a:p>
          <a:pPr marL="228600" lvl="2" indent="-114300" algn="l" defTabSz="666750" rtl="0">
            <a:lnSpc>
              <a:spcPct val="90000"/>
            </a:lnSpc>
            <a:spcBef>
              <a:spcPct val="0"/>
            </a:spcBef>
            <a:spcAft>
              <a:spcPct val="15000"/>
            </a:spcAft>
            <a:buChar char="••"/>
          </a:pPr>
          <a:r>
            <a:rPr lang="en-US" sz="1500" kern="1200" dirty="0" smtClean="0"/>
            <a:t>must complete their assignments.</a:t>
          </a:r>
          <a:endParaRPr lang="en-US" sz="1500" kern="1200" dirty="0"/>
        </a:p>
        <a:p>
          <a:pPr marL="228600" lvl="2" indent="-114300" algn="l" defTabSz="666750" rtl="0">
            <a:lnSpc>
              <a:spcPct val="90000"/>
            </a:lnSpc>
            <a:spcBef>
              <a:spcPct val="0"/>
            </a:spcBef>
            <a:spcAft>
              <a:spcPct val="15000"/>
            </a:spcAft>
            <a:buChar char="••"/>
          </a:pPr>
          <a:r>
            <a:rPr lang="en-US" sz="1500" kern="1200" dirty="0" smtClean="0"/>
            <a:t>must attend classes.</a:t>
          </a:r>
          <a:endParaRPr lang="en-US" sz="1500" kern="1200" dirty="0"/>
        </a:p>
        <a:p>
          <a:pPr marL="228600" lvl="2" indent="-114300" algn="l" defTabSz="666750" rtl="0">
            <a:lnSpc>
              <a:spcPct val="90000"/>
            </a:lnSpc>
            <a:spcBef>
              <a:spcPct val="0"/>
            </a:spcBef>
            <a:spcAft>
              <a:spcPct val="15000"/>
            </a:spcAft>
            <a:buChar char="••"/>
          </a:pPr>
          <a:r>
            <a:rPr lang="en-US" sz="1500" kern="1200" dirty="0" smtClean="0"/>
            <a:t>are not allowed to disrupt/monopolize class time.</a:t>
          </a:r>
          <a:endParaRPr lang="en-US" sz="1500" kern="1200" dirty="0"/>
        </a:p>
        <a:p>
          <a:pPr marL="228600" lvl="2" indent="-114300" algn="l" defTabSz="666750" rtl="0">
            <a:lnSpc>
              <a:spcPct val="90000"/>
            </a:lnSpc>
            <a:spcBef>
              <a:spcPct val="0"/>
            </a:spcBef>
            <a:spcAft>
              <a:spcPct val="15000"/>
            </a:spcAft>
            <a:buChar char="••"/>
          </a:pPr>
          <a:r>
            <a:rPr lang="en-US" sz="1500" kern="1200" dirty="0" smtClean="0"/>
            <a:t>cannot harass/threaten instructors or their fellow students.</a:t>
          </a:r>
          <a:endParaRPr lang="en-US" sz="1500" kern="1200" dirty="0"/>
        </a:p>
        <a:p>
          <a:pPr marL="228600" lvl="2" indent="-114300" algn="l" defTabSz="666750" rtl="0">
            <a:lnSpc>
              <a:spcPct val="90000"/>
            </a:lnSpc>
            <a:spcBef>
              <a:spcPct val="0"/>
            </a:spcBef>
            <a:spcAft>
              <a:spcPct val="15000"/>
            </a:spcAft>
            <a:buChar char="••"/>
          </a:pPr>
          <a:r>
            <a:rPr lang="en-US" sz="1500" kern="1200" dirty="0" smtClean="0"/>
            <a:t>are still responsible for their tuition, books, coursework, schedules, etc…..</a:t>
          </a:r>
          <a:endParaRPr lang="en-US" sz="1500" kern="1200" dirty="0"/>
        </a:p>
      </dsp:txBody>
      <dsp:txXfrm rot="-5400000">
        <a:off x="2935224" y="2607671"/>
        <a:ext cx="5132533" cy="1583129"/>
      </dsp:txXfrm>
    </dsp:sp>
    <dsp:sp modelId="{A81FB593-51DF-4F76-AC31-6335D0943269}">
      <dsp:nvSpPr>
        <dsp:cNvPr id="0" name=""/>
        <dsp:cNvSpPr/>
      </dsp:nvSpPr>
      <dsp:spPr>
        <a:xfrm>
          <a:off x="0" y="2302725"/>
          <a:ext cx="2935224" cy="219301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US" sz="2700" kern="1200" dirty="0" smtClean="0"/>
            <a:t>“ADA students don’t have to work as hard as others.”</a:t>
          </a:r>
          <a:endParaRPr lang="en-US" sz="2700" kern="1200" dirty="0"/>
        </a:p>
      </dsp:txBody>
      <dsp:txXfrm>
        <a:off x="107054" y="2409779"/>
        <a:ext cx="2721116" cy="19789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579D8A-1636-49CF-85F2-4C044BDCC892}" type="datetimeFigureOut">
              <a:rPr lang="en-US" smtClean="0"/>
              <a:pPr/>
              <a:t>9/4/2020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586A85-42D5-442B-BD77-3729A9CC7347}" type="slidenum">
              <a:rPr lang="en-US" smtClean="0"/>
              <a:pPr/>
              <a:t>‹#›</a:t>
            </a:fld>
            <a:endParaRPr lang="en-US" dirty="0"/>
          </a:p>
        </p:txBody>
      </p:sp>
    </p:spTree>
    <p:extLst>
      <p:ext uri="{BB962C8B-B14F-4D97-AF65-F5344CB8AC3E}">
        <p14:creationId xmlns:p14="http://schemas.microsoft.com/office/powerpoint/2010/main" val="240870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E2CE9-DCC1-49A7-BD30-6EEB970B27E3}" type="datetimeFigureOut">
              <a:rPr lang="en-US" smtClean="0"/>
              <a:pPr/>
              <a:t>9/4/2020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376869-864B-4313-86BE-6D4CB3826AB6}" type="slidenum">
              <a:rPr lang="en-US" smtClean="0"/>
              <a:pPr/>
              <a:t>‹#›</a:t>
            </a:fld>
            <a:endParaRPr lang="en-US" dirty="0"/>
          </a:p>
        </p:txBody>
      </p:sp>
    </p:spTree>
    <p:extLst>
      <p:ext uri="{BB962C8B-B14F-4D97-AF65-F5344CB8AC3E}">
        <p14:creationId xmlns:p14="http://schemas.microsoft.com/office/powerpoint/2010/main" val="331793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e.hccs.edu/de/de-faculty-staff/blackboard-problems-to-refer-directly-to-hcc-support-staff/links/college-idcs-and-bb-vista-administrato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Please refer to your Blackboard Training manual or contact your college IDC or DE Tech Support at 713-718-5275 option 3.  You may also use the following link for help: </a:t>
            </a:r>
            <a:r>
              <a:rPr lang="en-US" sz="1200" u="sng" kern="1200" dirty="0" smtClean="0">
                <a:solidFill>
                  <a:schemeClr val="tx1"/>
                </a:solidFill>
                <a:latin typeface="+mn-lt"/>
                <a:ea typeface="+mn-ea"/>
                <a:cs typeface="+mn-cs"/>
                <a:hlinkClick r:id="rId3"/>
              </a:rPr>
              <a:t>http://de.hccs.edu/de/de-faculty-staff/blackboard-problems-to-refer-directly-to-hcc-support-staff/links/college-idcs-and-bb-vista-administrators</a:t>
            </a:r>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20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glancing at the letter and saying something such</a:t>
            </a:r>
            <a:r>
              <a:rPr lang="en-US" baseline="0" dirty="0" smtClean="0"/>
              <a:t> as, “Ok” may be misinterpreted by a student as a dismissal.  </a:t>
            </a:r>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376869-864B-4313-86BE-6D4CB3826AB6}"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2F82C9D-A900-407A-A7ED-D9C565851770}" type="datetimeFigureOut">
              <a:rPr lang="en-US" smtClean="0"/>
              <a:pPr/>
              <a:t>9/4/2020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810AAD2-0DCA-4D7E-9BC1-3D2168ECAD4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10AAD2-0DCA-4D7E-9BC1-3D2168ECAD4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2F82C9D-A900-407A-A7ED-D9C565851770}" type="datetimeFigureOut">
              <a:rPr lang="en-US" smtClean="0"/>
              <a:pPr/>
              <a:t>9/4/2020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810AAD2-0DCA-4D7E-9BC1-3D2168ECAD4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810AAD2-0DCA-4D7E-9BC1-3D2168ECAD48}"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810AAD2-0DCA-4D7E-9BC1-3D2168ECAD48}"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2F82C9D-A900-407A-A7ED-D9C565851770}" type="datetimeFigureOut">
              <a:rPr lang="en-US" smtClean="0"/>
              <a:pPr/>
              <a:t>9/4/2020</a:t>
            </a:fld>
            <a:endParaRPr lang="en-US" dirty="0"/>
          </a:p>
        </p:txBody>
      </p:sp>
      <p:sp>
        <p:nvSpPr>
          <p:cNvPr id="10" name="Slide Number Placeholder 9"/>
          <p:cNvSpPr>
            <a:spLocks noGrp="1"/>
          </p:cNvSpPr>
          <p:nvPr>
            <p:ph type="sldNum" sz="quarter" idx="16"/>
          </p:nvPr>
        </p:nvSpPr>
        <p:spPr/>
        <p:txBody>
          <a:bodyPr rtlCol="0"/>
          <a:lstStyle/>
          <a:p>
            <a:fld id="{9810AAD2-0DCA-4D7E-9BC1-3D2168ECAD48}"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2F82C9D-A900-407A-A7ED-D9C565851770}" type="datetimeFigureOut">
              <a:rPr lang="en-US" smtClean="0"/>
              <a:pPr/>
              <a:t>9/4/2020</a:t>
            </a:fld>
            <a:endParaRPr lang="en-US" dirty="0"/>
          </a:p>
        </p:txBody>
      </p:sp>
      <p:sp>
        <p:nvSpPr>
          <p:cNvPr id="12" name="Slide Number Placeholder 11"/>
          <p:cNvSpPr>
            <a:spLocks noGrp="1"/>
          </p:cNvSpPr>
          <p:nvPr>
            <p:ph type="sldNum" sz="quarter" idx="16"/>
          </p:nvPr>
        </p:nvSpPr>
        <p:spPr/>
        <p:txBody>
          <a:bodyPr rtlCol="0"/>
          <a:lstStyle/>
          <a:p>
            <a:fld id="{9810AAD2-0DCA-4D7E-9BC1-3D2168ECAD48}"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810AAD2-0DCA-4D7E-9BC1-3D2168ECAD4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810AAD2-0DCA-4D7E-9BC1-3D2168ECAD4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2F82C9D-A900-407A-A7ED-D9C565851770}" type="datetimeFigureOut">
              <a:rPr lang="en-US" smtClean="0"/>
              <a:pPr/>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810AAD2-0DCA-4D7E-9BC1-3D2168ECAD48}"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2F82C9D-A900-407A-A7ED-D9C565851770}" type="datetimeFigureOut">
              <a:rPr lang="en-US" smtClean="0"/>
              <a:pPr/>
              <a:t>9/4/2020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810AAD2-0DCA-4D7E-9BC1-3D2168ECAD48}"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2F82C9D-A900-407A-A7ED-D9C565851770}" type="datetimeFigureOut">
              <a:rPr lang="en-US" smtClean="0"/>
              <a:pPr/>
              <a:t>9/4/2020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810AAD2-0DCA-4D7E-9BC1-3D2168ECAD4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upload.wikimedia.org/wikipedia/en/f/fa/International_Symbol_for_Deafness.sv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jpeg"/><Relationship Id="rId4" Type="http://schemas.openxmlformats.org/officeDocument/2006/relationships/diagramLayout" Target="../diagrams/layout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6.png"/><Relationship Id="rId4" Type="http://schemas.openxmlformats.org/officeDocument/2006/relationships/diagramLayout" Target="../diagrams/layout12.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2.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jpeg"/><Relationship Id="rId4" Type="http://schemas.openxmlformats.org/officeDocument/2006/relationships/diagramLayout" Target="../diagrams/layout4.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1.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037" name="Picture 13" descr="Guide dog is helping bilnd people Stock Photo"/>
          <p:cNvPicPr>
            <a:picLocks noChangeAspect="1" noChangeArrowheads="1"/>
          </p:cNvPicPr>
          <p:nvPr/>
        </p:nvPicPr>
        <p:blipFill>
          <a:blip r:embed="rId2"/>
          <a:srcRect/>
          <a:stretch>
            <a:fillRect/>
          </a:stretch>
        </p:blipFill>
        <p:spPr bwMode="auto">
          <a:xfrm>
            <a:off x="5866254" y="2438400"/>
            <a:ext cx="2439546" cy="1622299"/>
          </a:xfrm>
          <a:prstGeom prst="rect">
            <a:avLst/>
          </a:prstGeom>
          <a:noFill/>
        </p:spPr>
      </p:pic>
      <p:graphicFrame>
        <p:nvGraphicFramePr>
          <p:cNvPr id="9" name="Diagram 8"/>
          <p:cNvGraphicFramePr/>
          <p:nvPr/>
        </p:nvGraphicFramePr>
        <p:xfrm>
          <a:off x="2362200" y="4038600"/>
          <a:ext cx="64770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p:txBody>
          <a:bodyPr>
            <a:normAutofit fontScale="77500" lnSpcReduction="20000"/>
          </a:bodyPr>
          <a:lstStyle/>
          <a:p>
            <a:r>
              <a:rPr lang="en-US" dirty="0" smtClean="0"/>
              <a:t>Presented by the Houston Community College </a:t>
            </a:r>
          </a:p>
          <a:p>
            <a:r>
              <a:rPr lang="en-US" dirty="0" smtClean="0"/>
              <a:t>Ability Services Offices</a:t>
            </a:r>
            <a:endParaRPr lang="en-US" dirty="0"/>
          </a:p>
        </p:txBody>
      </p:sp>
      <p:pic>
        <p:nvPicPr>
          <p:cNvPr id="1033" name="Picture 9" descr="File:International Symbol for Deafness.svg">
            <a:hlinkClick r:id="rId8"/>
          </p:cNvPr>
          <p:cNvPicPr>
            <a:picLocks noChangeAspect="1" noChangeArrowheads="1"/>
          </p:cNvPicPr>
          <p:nvPr/>
        </p:nvPicPr>
        <p:blipFill>
          <a:blip r:embed="rId9"/>
          <a:srcRect/>
          <a:stretch>
            <a:fillRect/>
          </a:stretch>
        </p:blipFill>
        <p:spPr bwMode="auto">
          <a:xfrm>
            <a:off x="6934200" y="685800"/>
            <a:ext cx="1338146" cy="1371600"/>
          </a:xfrm>
          <a:prstGeom prst="rect">
            <a:avLst/>
          </a:prstGeom>
          <a:noFill/>
        </p:spPr>
      </p:pic>
      <p:pic>
        <p:nvPicPr>
          <p:cNvPr id="1043" name="Picture 19" descr="Keyboard blue key Access. business concept Stock Photo"/>
          <p:cNvPicPr>
            <a:picLocks noChangeAspect="1" noChangeArrowheads="1"/>
          </p:cNvPicPr>
          <p:nvPr/>
        </p:nvPicPr>
        <p:blipFill>
          <a:blip r:embed="rId10"/>
          <a:srcRect/>
          <a:stretch>
            <a:fillRect/>
          </a:stretch>
        </p:blipFill>
        <p:spPr bwMode="auto">
          <a:xfrm>
            <a:off x="4267200" y="685800"/>
            <a:ext cx="1981200" cy="1327404"/>
          </a:xfrm>
          <a:prstGeom prst="rect">
            <a:avLst/>
          </a:prstGeom>
          <a:noFill/>
        </p:spPr>
      </p:pic>
      <p:pic>
        <p:nvPicPr>
          <p:cNvPr id="1026" name="Picture 2" descr="C:\Documents and Settings\jaime.torres\Local Settings\Temporary Internet Files\Content.IE5\EM741R1M\MP900422767[1].jpg"/>
          <p:cNvPicPr>
            <a:picLocks noChangeAspect="1" noChangeArrowheads="1"/>
          </p:cNvPicPr>
          <p:nvPr/>
        </p:nvPicPr>
        <p:blipFill>
          <a:blip r:embed="rId11" cstate="print"/>
          <a:srcRect/>
          <a:stretch>
            <a:fillRect/>
          </a:stretch>
        </p:blipFill>
        <p:spPr bwMode="auto">
          <a:xfrm>
            <a:off x="457200" y="457200"/>
            <a:ext cx="3124200" cy="3124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misconceptions about accommodations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6524759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Weight Scale Imbalanced Royalty Free Stock Photo"/>
          <p:cNvPicPr>
            <a:picLocks noChangeAspect="1" noChangeArrowheads="1"/>
          </p:cNvPicPr>
          <p:nvPr/>
        </p:nvPicPr>
        <p:blipFill>
          <a:blip r:embed="rId8"/>
          <a:srcRect/>
          <a:stretch>
            <a:fillRect/>
          </a:stretch>
        </p:blipFill>
        <p:spPr bwMode="auto">
          <a:xfrm>
            <a:off x="7010400" y="304800"/>
            <a:ext cx="1612900" cy="12096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an accommodation letter</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02551974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Accommodation letter</a:t>
            </a:r>
            <a:endParaRPr lang="en-US" dirty="0"/>
          </a:p>
        </p:txBody>
      </p:sp>
      <p:graphicFrame>
        <p:nvGraphicFramePr>
          <p:cNvPr id="6" name="Diagram 5"/>
          <p:cNvGraphicFramePr/>
          <p:nvPr>
            <p:extLst>
              <p:ext uri="{D42A27DB-BD31-4B8C-83A1-F6EECF244321}">
                <p14:modId xmlns:p14="http://schemas.microsoft.com/office/powerpoint/2010/main" val="3760009622"/>
              </p:ext>
            </p:extLst>
          </p:nvPr>
        </p:nvGraphicFramePr>
        <p:xfrm>
          <a:off x="152400" y="1676400"/>
          <a:ext cx="434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Documents and Settings\jaime.torres\Local Settings\Temporary Internet Files\Content.IE5\6BO1M49W\MC900434713[1].wmf"/>
          <p:cNvPicPr>
            <a:picLocks noChangeAspect="1" noChangeArrowheads="1"/>
          </p:cNvPicPr>
          <p:nvPr/>
        </p:nvPicPr>
        <p:blipFill>
          <a:blip r:embed="rId8"/>
          <a:srcRect/>
          <a:stretch>
            <a:fillRect/>
          </a:stretch>
        </p:blipFill>
        <p:spPr bwMode="auto">
          <a:xfrm>
            <a:off x="4235236" y="3216856"/>
            <a:ext cx="195372" cy="204787"/>
          </a:xfrm>
          <a:prstGeom prst="rect">
            <a:avLst/>
          </a:prstGeom>
          <a:noFill/>
        </p:spPr>
      </p:pic>
      <p:grpSp>
        <p:nvGrpSpPr>
          <p:cNvPr id="93" name="Group 23"/>
          <p:cNvGrpSpPr>
            <a:grpSpLocks noChangeAspect="1"/>
          </p:cNvGrpSpPr>
          <p:nvPr/>
        </p:nvGrpSpPr>
        <p:grpSpPr bwMode="auto">
          <a:xfrm>
            <a:off x="4125394" y="2528443"/>
            <a:ext cx="195263" cy="204788"/>
            <a:chOff x="2640" y="1872"/>
            <a:chExt cx="123" cy="129"/>
          </a:xfrm>
        </p:grpSpPr>
        <p:sp>
          <p:nvSpPr>
            <p:cNvPr id="94" name="AutoShape 22"/>
            <p:cNvSpPr>
              <a:spLocks noChangeAspect="1" noChangeArrowheads="1" noTextEdit="1"/>
            </p:cNvSpPr>
            <p:nvPr/>
          </p:nvSpPr>
          <p:spPr bwMode="auto">
            <a:xfrm>
              <a:off x="2640" y="1872"/>
              <a:ext cx="123" cy="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24"/>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25"/>
            <p:cNvSpPr>
              <a:spLocks/>
            </p:cNvSpPr>
            <p:nvPr/>
          </p:nvSpPr>
          <p:spPr bwMode="auto">
            <a:xfrm>
              <a:off x="2640" y="1872"/>
              <a:ext cx="123" cy="129"/>
            </a:xfrm>
            <a:custGeom>
              <a:avLst/>
              <a:gdLst/>
              <a:ahLst/>
              <a:cxnLst>
                <a:cxn ang="0">
                  <a:pos x="588" y="1"/>
                </a:cxn>
                <a:cxn ang="0">
                  <a:pos x="563" y="3"/>
                </a:cxn>
                <a:cxn ang="0">
                  <a:pos x="521" y="10"/>
                </a:cxn>
                <a:cxn ang="0">
                  <a:pos x="503" y="15"/>
                </a:cxn>
                <a:cxn ang="0">
                  <a:pos x="471" y="28"/>
                </a:cxn>
                <a:cxn ang="0">
                  <a:pos x="446" y="44"/>
                </a:cxn>
                <a:cxn ang="0">
                  <a:pos x="433" y="55"/>
                </a:cxn>
                <a:cxn ang="0">
                  <a:pos x="406" y="84"/>
                </a:cxn>
                <a:cxn ang="0">
                  <a:pos x="391" y="102"/>
                </a:cxn>
                <a:cxn ang="0">
                  <a:pos x="355" y="152"/>
                </a:cxn>
                <a:cxn ang="0">
                  <a:pos x="306" y="223"/>
                </a:cxn>
                <a:cxn ang="0">
                  <a:pos x="211" y="370"/>
                </a:cxn>
                <a:cxn ang="0">
                  <a:pos x="176" y="424"/>
                </a:cxn>
                <a:cxn ang="0">
                  <a:pos x="158" y="449"/>
                </a:cxn>
                <a:cxn ang="0">
                  <a:pos x="147" y="424"/>
                </a:cxn>
                <a:cxn ang="0">
                  <a:pos x="137" y="395"/>
                </a:cxn>
                <a:cxn ang="0">
                  <a:pos x="129" y="378"/>
                </a:cxn>
                <a:cxn ang="0">
                  <a:pos x="121" y="368"/>
                </a:cxn>
                <a:cxn ang="0">
                  <a:pos x="115" y="363"/>
                </a:cxn>
                <a:cxn ang="0">
                  <a:pos x="104" y="359"/>
                </a:cxn>
                <a:cxn ang="0">
                  <a:pos x="96" y="358"/>
                </a:cxn>
                <a:cxn ang="0">
                  <a:pos x="81" y="360"/>
                </a:cxn>
                <a:cxn ang="0">
                  <a:pos x="65" y="364"/>
                </a:cxn>
                <a:cxn ang="0">
                  <a:pos x="50" y="371"/>
                </a:cxn>
                <a:cxn ang="0">
                  <a:pos x="34" y="381"/>
                </a:cxn>
                <a:cxn ang="0">
                  <a:pos x="19" y="393"/>
                </a:cxn>
                <a:cxn ang="0">
                  <a:pos x="9" y="407"/>
                </a:cxn>
                <a:cxn ang="0">
                  <a:pos x="2" y="422"/>
                </a:cxn>
                <a:cxn ang="0">
                  <a:pos x="0" y="436"/>
                </a:cxn>
                <a:cxn ang="0">
                  <a:pos x="0" y="443"/>
                </a:cxn>
                <a:cxn ang="0">
                  <a:pos x="6" y="471"/>
                </a:cxn>
                <a:cxn ang="0">
                  <a:pos x="13" y="498"/>
                </a:cxn>
                <a:cxn ang="0">
                  <a:pos x="15" y="504"/>
                </a:cxn>
                <a:cxn ang="0">
                  <a:pos x="26" y="541"/>
                </a:cxn>
                <a:cxn ang="0">
                  <a:pos x="35" y="569"/>
                </a:cxn>
                <a:cxn ang="0">
                  <a:pos x="50" y="600"/>
                </a:cxn>
                <a:cxn ang="0">
                  <a:pos x="54" y="607"/>
                </a:cxn>
                <a:cxn ang="0">
                  <a:pos x="70" y="623"/>
                </a:cxn>
                <a:cxn ang="0">
                  <a:pos x="86" y="633"/>
                </a:cxn>
                <a:cxn ang="0">
                  <a:pos x="94" y="637"/>
                </a:cxn>
                <a:cxn ang="0">
                  <a:pos x="115" y="641"/>
                </a:cxn>
                <a:cxn ang="0">
                  <a:pos x="127" y="641"/>
                </a:cxn>
                <a:cxn ang="0">
                  <a:pos x="155" y="638"/>
                </a:cxn>
                <a:cxn ang="0">
                  <a:pos x="179" y="626"/>
                </a:cxn>
                <a:cxn ang="0">
                  <a:pos x="200" y="606"/>
                </a:cxn>
                <a:cxn ang="0">
                  <a:pos x="217" y="579"/>
                </a:cxn>
                <a:cxn ang="0">
                  <a:pos x="231" y="552"/>
                </a:cxn>
                <a:cxn ang="0">
                  <a:pos x="271" y="485"/>
                </a:cxn>
                <a:cxn ang="0">
                  <a:pos x="358" y="353"/>
                </a:cxn>
                <a:cxn ang="0">
                  <a:pos x="403" y="288"/>
                </a:cxn>
                <a:cxn ang="0">
                  <a:pos x="501" y="162"/>
                </a:cxn>
                <a:cxn ang="0">
                  <a:pos x="606" y="40"/>
                </a:cxn>
                <a:cxn ang="0">
                  <a:pos x="598" y="0"/>
                </a:cxn>
              </a:cxnLst>
              <a:rect l="0" t="0" r="r" b="b"/>
              <a:pathLst>
                <a:path w="611" h="641">
                  <a:moveTo>
                    <a:pt x="598" y="0"/>
                  </a:moveTo>
                  <a:lnTo>
                    <a:pt x="588" y="1"/>
                  </a:lnTo>
                  <a:lnTo>
                    <a:pt x="588" y="1"/>
                  </a:lnTo>
                  <a:lnTo>
                    <a:pt x="563" y="3"/>
                  </a:lnTo>
                  <a:lnTo>
                    <a:pt x="541" y="6"/>
                  </a:lnTo>
                  <a:lnTo>
                    <a:pt x="521" y="10"/>
                  </a:lnTo>
                  <a:lnTo>
                    <a:pt x="503" y="15"/>
                  </a:lnTo>
                  <a:lnTo>
                    <a:pt x="503" y="15"/>
                  </a:lnTo>
                  <a:lnTo>
                    <a:pt x="486" y="20"/>
                  </a:lnTo>
                  <a:lnTo>
                    <a:pt x="471" y="28"/>
                  </a:lnTo>
                  <a:lnTo>
                    <a:pt x="457" y="35"/>
                  </a:lnTo>
                  <a:lnTo>
                    <a:pt x="446" y="44"/>
                  </a:lnTo>
                  <a:lnTo>
                    <a:pt x="446" y="44"/>
                  </a:lnTo>
                  <a:lnTo>
                    <a:pt x="433" y="55"/>
                  </a:lnTo>
                  <a:lnTo>
                    <a:pt x="419" y="69"/>
                  </a:lnTo>
                  <a:lnTo>
                    <a:pt x="406" y="84"/>
                  </a:lnTo>
                  <a:lnTo>
                    <a:pt x="391" y="102"/>
                  </a:lnTo>
                  <a:lnTo>
                    <a:pt x="391" y="102"/>
                  </a:lnTo>
                  <a:lnTo>
                    <a:pt x="375" y="124"/>
                  </a:lnTo>
                  <a:lnTo>
                    <a:pt x="355" y="152"/>
                  </a:lnTo>
                  <a:lnTo>
                    <a:pt x="306" y="223"/>
                  </a:lnTo>
                  <a:lnTo>
                    <a:pt x="306" y="223"/>
                  </a:lnTo>
                  <a:lnTo>
                    <a:pt x="263" y="289"/>
                  </a:lnTo>
                  <a:lnTo>
                    <a:pt x="211" y="370"/>
                  </a:lnTo>
                  <a:lnTo>
                    <a:pt x="211" y="370"/>
                  </a:lnTo>
                  <a:lnTo>
                    <a:pt x="176" y="424"/>
                  </a:lnTo>
                  <a:lnTo>
                    <a:pt x="158" y="449"/>
                  </a:lnTo>
                  <a:lnTo>
                    <a:pt x="158" y="449"/>
                  </a:lnTo>
                  <a:lnTo>
                    <a:pt x="154" y="440"/>
                  </a:lnTo>
                  <a:lnTo>
                    <a:pt x="147" y="424"/>
                  </a:lnTo>
                  <a:lnTo>
                    <a:pt x="147" y="424"/>
                  </a:lnTo>
                  <a:lnTo>
                    <a:pt x="137" y="395"/>
                  </a:lnTo>
                  <a:lnTo>
                    <a:pt x="137" y="395"/>
                  </a:lnTo>
                  <a:lnTo>
                    <a:pt x="129" y="378"/>
                  </a:lnTo>
                  <a:lnTo>
                    <a:pt x="125" y="372"/>
                  </a:lnTo>
                  <a:lnTo>
                    <a:pt x="121" y="368"/>
                  </a:lnTo>
                  <a:lnTo>
                    <a:pt x="121" y="368"/>
                  </a:lnTo>
                  <a:lnTo>
                    <a:pt x="115" y="363"/>
                  </a:lnTo>
                  <a:lnTo>
                    <a:pt x="110" y="361"/>
                  </a:lnTo>
                  <a:lnTo>
                    <a:pt x="104" y="359"/>
                  </a:lnTo>
                  <a:lnTo>
                    <a:pt x="96" y="358"/>
                  </a:lnTo>
                  <a:lnTo>
                    <a:pt x="96" y="358"/>
                  </a:lnTo>
                  <a:lnTo>
                    <a:pt x="89" y="359"/>
                  </a:lnTo>
                  <a:lnTo>
                    <a:pt x="81" y="360"/>
                  </a:lnTo>
                  <a:lnTo>
                    <a:pt x="73" y="361"/>
                  </a:lnTo>
                  <a:lnTo>
                    <a:pt x="65" y="364"/>
                  </a:lnTo>
                  <a:lnTo>
                    <a:pt x="57" y="368"/>
                  </a:lnTo>
                  <a:lnTo>
                    <a:pt x="50" y="371"/>
                  </a:lnTo>
                  <a:lnTo>
                    <a:pt x="34" y="381"/>
                  </a:lnTo>
                  <a:lnTo>
                    <a:pt x="34" y="381"/>
                  </a:lnTo>
                  <a:lnTo>
                    <a:pt x="26" y="387"/>
                  </a:lnTo>
                  <a:lnTo>
                    <a:pt x="19" y="393"/>
                  </a:lnTo>
                  <a:lnTo>
                    <a:pt x="13" y="400"/>
                  </a:lnTo>
                  <a:lnTo>
                    <a:pt x="9" y="407"/>
                  </a:lnTo>
                  <a:lnTo>
                    <a:pt x="4" y="414"/>
                  </a:lnTo>
                  <a:lnTo>
                    <a:pt x="2" y="422"/>
                  </a:lnTo>
                  <a:lnTo>
                    <a:pt x="0" y="429"/>
                  </a:lnTo>
                  <a:lnTo>
                    <a:pt x="0" y="436"/>
                  </a:lnTo>
                  <a:lnTo>
                    <a:pt x="0" y="436"/>
                  </a:lnTo>
                  <a:lnTo>
                    <a:pt x="0" y="443"/>
                  </a:lnTo>
                  <a:lnTo>
                    <a:pt x="2" y="453"/>
                  </a:lnTo>
                  <a:lnTo>
                    <a:pt x="6" y="471"/>
                  </a:lnTo>
                  <a:lnTo>
                    <a:pt x="13" y="498"/>
                  </a:lnTo>
                  <a:lnTo>
                    <a:pt x="13" y="498"/>
                  </a:lnTo>
                  <a:lnTo>
                    <a:pt x="15" y="505"/>
                  </a:lnTo>
                  <a:lnTo>
                    <a:pt x="15" y="504"/>
                  </a:lnTo>
                  <a:lnTo>
                    <a:pt x="15" y="504"/>
                  </a:lnTo>
                  <a:lnTo>
                    <a:pt x="26" y="541"/>
                  </a:lnTo>
                  <a:lnTo>
                    <a:pt x="35" y="569"/>
                  </a:lnTo>
                  <a:lnTo>
                    <a:pt x="35" y="569"/>
                  </a:lnTo>
                  <a:lnTo>
                    <a:pt x="45" y="590"/>
                  </a:lnTo>
                  <a:lnTo>
                    <a:pt x="50" y="600"/>
                  </a:lnTo>
                  <a:lnTo>
                    <a:pt x="54" y="607"/>
                  </a:lnTo>
                  <a:lnTo>
                    <a:pt x="54" y="607"/>
                  </a:lnTo>
                  <a:lnTo>
                    <a:pt x="62" y="617"/>
                  </a:lnTo>
                  <a:lnTo>
                    <a:pt x="70" y="623"/>
                  </a:lnTo>
                  <a:lnTo>
                    <a:pt x="77" y="629"/>
                  </a:lnTo>
                  <a:lnTo>
                    <a:pt x="86" y="633"/>
                  </a:lnTo>
                  <a:lnTo>
                    <a:pt x="86" y="633"/>
                  </a:lnTo>
                  <a:lnTo>
                    <a:pt x="94" y="637"/>
                  </a:lnTo>
                  <a:lnTo>
                    <a:pt x="105" y="640"/>
                  </a:lnTo>
                  <a:lnTo>
                    <a:pt x="115" y="641"/>
                  </a:lnTo>
                  <a:lnTo>
                    <a:pt x="127" y="641"/>
                  </a:lnTo>
                  <a:lnTo>
                    <a:pt x="127" y="641"/>
                  </a:lnTo>
                  <a:lnTo>
                    <a:pt x="141" y="641"/>
                  </a:lnTo>
                  <a:lnTo>
                    <a:pt x="155" y="638"/>
                  </a:lnTo>
                  <a:lnTo>
                    <a:pt x="167" y="632"/>
                  </a:lnTo>
                  <a:lnTo>
                    <a:pt x="179" y="626"/>
                  </a:lnTo>
                  <a:lnTo>
                    <a:pt x="190" y="617"/>
                  </a:lnTo>
                  <a:lnTo>
                    <a:pt x="200" y="606"/>
                  </a:lnTo>
                  <a:lnTo>
                    <a:pt x="209" y="593"/>
                  </a:lnTo>
                  <a:lnTo>
                    <a:pt x="217" y="579"/>
                  </a:lnTo>
                  <a:lnTo>
                    <a:pt x="217" y="579"/>
                  </a:lnTo>
                  <a:lnTo>
                    <a:pt x="231" y="552"/>
                  </a:lnTo>
                  <a:lnTo>
                    <a:pt x="231" y="552"/>
                  </a:lnTo>
                  <a:lnTo>
                    <a:pt x="271" y="485"/>
                  </a:lnTo>
                  <a:lnTo>
                    <a:pt x="313" y="418"/>
                  </a:lnTo>
                  <a:lnTo>
                    <a:pt x="358" y="353"/>
                  </a:lnTo>
                  <a:lnTo>
                    <a:pt x="403" y="288"/>
                  </a:lnTo>
                  <a:lnTo>
                    <a:pt x="403" y="288"/>
                  </a:lnTo>
                  <a:lnTo>
                    <a:pt x="451" y="225"/>
                  </a:lnTo>
                  <a:lnTo>
                    <a:pt x="501" y="162"/>
                  </a:lnTo>
                  <a:lnTo>
                    <a:pt x="553" y="101"/>
                  </a:lnTo>
                  <a:lnTo>
                    <a:pt x="606" y="40"/>
                  </a:lnTo>
                  <a:lnTo>
                    <a:pt x="611" y="33"/>
                  </a:lnTo>
                  <a:lnTo>
                    <a:pt x="598" y="0"/>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26"/>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BE11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27"/>
            <p:cNvSpPr>
              <a:spLocks/>
            </p:cNvSpPr>
            <p:nvPr/>
          </p:nvSpPr>
          <p:spPr bwMode="auto">
            <a:xfrm>
              <a:off x="2646" y="1879"/>
              <a:ext cx="109" cy="116"/>
            </a:xfrm>
            <a:custGeom>
              <a:avLst/>
              <a:gdLst/>
              <a:ahLst/>
              <a:cxnLst>
                <a:cxn ang="0">
                  <a:pos x="351" y="239"/>
                </a:cxn>
                <a:cxn ang="0">
                  <a:pos x="260" y="371"/>
                </a:cxn>
                <a:cxn ang="0">
                  <a:pos x="176" y="505"/>
                </a:cxn>
                <a:cxn ang="0">
                  <a:pos x="162" y="534"/>
                </a:cxn>
                <a:cxn ang="0">
                  <a:pos x="155" y="545"/>
                </a:cxn>
                <a:cxn ang="0">
                  <a:pos x="143" y="562"/>
                </a:cxn>
                <a:cxn ang="0">
                  <a:pos x="126" y="574"/>
                </a:cxn>
                <a:cxn ang="0">
                  <a:pos x="108" y="579"/>
                </a:cxn>
                <a:cxn ang="0">
                  <a:pos x="98" y="580"/>
                </a:cxn>
                <a:cxn ang="0">
                  <a:pos x="81" y="579"/>
                </a:cxn>
                <a:cxn ang="0">
                  <a:pos x="69" y="575"/>
                </a:cxn>
                <a:cxn ang="0">
                  <a:pos x="64" y="573"/>
                </a:cxn>
                <a:cxn ang="0">
                  <a:pos x="54" y="563"/>
                </a:cxn>
                <a:cxn ang="0">
                  <a:pos x="49" y="558"/>
                </a:cxn>
                <a:cxn ang="0">
                  <a:pos x="34" y="526"/>
                </a:cxn>
                <a:cxn ang="0">
                  <a:pos x="24" y="501"/>
                </a:cxn>
                <a:cxn ang="0">
                  <a:pos x="13" y="464"/>
                </a:cxn>
                <a:cxn ang="0">
                  <a:pos x="12" y="458"/>
                </a:cxn>
                <a:cxn ang="0">
                  <a:pos x="6" y="434"/>
                </a:cxn>
                <a:cxn ang="0">
                  <a:pos x="1" y="409"/>
                </a:cxn>
                <a:cxn ang="0">
                  <a:pos x="0" y="404"/>
                </a:cxn>
                <a:cxn ang="0">
                  <a:pos x="1" y="396"/>
                </a:cxn>
                <a:cxn ang="0">
                  <a:pos x="12" y="380"/>
                </a:cxn>
                <a:cxn ang="0">
                  <a:pos x="22" y="373"/>
                </a:cxn>
                <a:cxn ang="0">
                  <a:pos x="45" y="360"/>
                </a:cxn>
                <a:cxn ang="0">
                  <a:pos x="67" y="356"/>
                </a:cxn>
                <a:cxn ang="0">
                  <a:pos x="71" y="356"/>
                </a:cxn>
                <a:cxn ang="0">
                  <a:pos x="72" y="357"/>
                </a:cxn>
                <a:cxn ang="0">
                  <a:pos x="81" y="374"/>
                </a:cxn>
                <a:cxn ang="0">
                  <a:pos x="91" y="401"/>
                </a:cxn>
                <a:cxn ang="0">
                  <a:pos x="99" y="422"/>
                </a:cxn>
                <a:cxn ang="0">
                  <a:pos x="108" y="438"/>
                </a:cxn>
                <a:cxn ang="0">
                  <a:pos x="117" y="448"/>
                </a:cxn>
                <a:cxn ang="0">
                  <a:pos x="129" y="451"/>
                </a:cxn>
                <a:cxn ang="0">
                  <a:pos x="132" y="451"/>
                </a:cxn>
                <a:cxn ang="0">
                  <a:pos x="142" y="446"/>
                </a:cxn>
                <a:cxn ang="0">
                  <a:pos x="157" y="428"/>
                </a:cxn>
                <a:cxn ang="0">
                  <a:pos x="186" y="385"/>
                </a:cxn>
                <a:cxn ang="0">
                  <a:pos x="207" y="354"/>
                </a:cxn>
                <a:cxn ang="0">
                  <a:pos x="301" y="207"/>
                </a:cxn>
                <a:cxn ang="0">
                  <a:pos x="350" y="137"/>
                </a:cxn>
                <a:cxn ang="0">
                  <a:pos x="385" y="88"/>
                </a:cxn>
                <a:cxn ang="0">
                  <a:pos x="399" y="72"/>
                </a:cxn>
                <a:cxn ang="0">
                  <a:pos x="423" y="44"/>
                </a:cxn>
                <a:cxn ang="0">
                  <a:pos x="435" y="34"/>
                </a:cxn>
                <a:cxn ang="0">
                  <a:pos x="456" y="21"/>
                </a:cxn>
                <a:cxn ang="0">
                  <a:pos x="482" y="10"/>
                </a:cxn>
                <a:cxn ang="0">
                  <a:pos x="496" y="7"/>
                </a:cxn>
                <a:cxn ang="0">
                  <a:pos x="527" y="2"/>
                </a:cxn>
                <a:cxn ang="0">
                  <a:pos x="545" y="0"/>
                </a:cxn>
                <a:cxn ang="0">
                  <a:pos x="445" y="117"/>
                </a:cxn>
                <a:cxn ang="0">
                  <a:pos x="351" y="239"/>
                </a:cxn>
              </a:cxnLst>
              <a:rect l="0" t="0" r="r" b="b"/>
              <a:pathLst>
                <a:path w="545" h="580">
                  <a:moveTo>
                    <a:pt x="351" y="239"/>
                  </a:moveTo>
                  <a:lnTo>
                    <a:pt x="351" y="239"/>
                  </a:lnTo>
                  <a:lnTo>
                    <a:pt x="305" y="305"/>
                  </a:lnTo>
                  <a:lnTo>
                    <a:pt x="260" y="371"/>
                  </a:lnTo>
                  <a:lnTo>
                    <a:pt x="218" y="437"/>
                  </a:lnTo>
                  <a:lnTo>
                    <a:pt x="176" y="505"/>
                  </a:lnTo>
                  <a:lnTo>
                    <a:pt x="176" y="505"/>
                  </a:lnTo>
                  <a:lnTo>
                    <a:pt x="162" y="534"/>
                  </a:lnTo>
                  <a:lnTo>
                    <a:pt x="162" y="534"/>
                  </a:lnTo>
                  <a:lnTo>
                    <a:pt x="155" y="545"/>
                  </a:lnTo>
                  <a:lnTo>
                    <a:pt x="149" y="555"/>
                  </a:lnTo>
                  <a:lnTo>
                    <a:pt x="143" y="562"/>
                  </a:lnTo>
                  <a:lnTo>
                    <a:pt x="134" y="569"/>
                  </a:lnTo>
                  <a:lnTo>
                    <a:pt x="126" y="574"/>
                  </a:lnTo>
                  <a:lnTo>
                    <a:pt x="117" y="577"/>
                  </a:lnTo>
                  <a:lnTo>
                    <a:pt x="108" y="579"/>
                  </a:lnTo>
                  <a:lnTo>
                    <a:pt x="98" y="580"/>
                  </a:lnTo>
                  <a:lnTo>
                    <a:pt x="98" y="580"/>
                  </a:lnTo>
                  <a:lnTo>
                    <a:pt x="90" y="580"/>
                  </a:lnTo>
                  <a:lnTo>
                    <a:pt x="81" y="579"/>
                  </a:lnTo>
                  <a:lnTo>
                    <a:pt x="75" y="577"/>
                  </a:lnTo>
                  <a:lnTo>
                    <a:pt x="69" y="575"/>
                  </a:lnTo>
                  <a:lnTo>
                    <a:pt x="69" y="575"/>
                  </a:lnTo>
                  <a:lnTo>
                    <a:pt x="64" y="573"/>
                  </a:lnTo>
                  <a:lnTo>
                    <a:pt x="59" y="569"/>
                  </a:lnTo>
                  <a:lnTo>
                    <a:pt x="54" y="563"/>
                  </a:lnTo>
                  <a:lnTo>
                    <a:pt x="49" y="558"/>
                  </a:lnTo>
                  <a:lnTo>
                    <a:pt x="49" y="558"/>
                  </a:lnTo>
                  <a:lnTo>
                    <a:pt x="41" y="544"/>
                  </a:lnTo>
                  <a:lnTo>
                    <a:pt x="34" y="526"/>
                  </a:lnTo>
                  <a:lnTo>
                    <a:pt x="34" y="526"/>
                  </a:lnTo>
                  <a:lnTo>
                    <a:pt x="24" y="501"/>
                  </a:lnTo>
                  <a:lnTo>
                    <a:pt x="15" y="465"/>
                  </a:lnTo>
                  <a:lnTo>
                    <a:pt x="13" y="464"/>
                  </a:lnTo>
                  <a:lnTo>
                    <a:pt x="12" y="460"/>
                  </a:lnTo>
                  <a:lnTo>
                    <a:pt x="12" y="458"/>
                  </a:lnTo>
                  <a:lnTo>
                    <a:pt x="12" y="458"/>
                  </a:lnTo>
                  <a:lnTo>
                    <a:pt x="6" y="434"/>
                  </a:lnTo>
                  <a:lnTo>
                    <a:pt x="2" y="417"/>
                  </a:lnTo>
                  <a:lnTo>
                    <a:pt x="1" y="409"/>
                  </a:lnTo>
                  <a:lnTo>
                    <a:pt x="0" y="404"/>
                  </a:lnTo>
                  <a:lnTo>
                    <a:pt x="0" y="404"/>
                  </a:lnTo>
                  <a:lnTo>
                    <a:pt x="1" y="400"/>
                  </a:lnTo>
                  <a:lnTo>
                    <a:pt x="1" y="396"/>
                  </a:lnTo>
                  <a:lnTo>
                    <a:pt x="5" y="389"/>
                  </a:lnTo>
                  <a:lnTo>
                    <a:pt x="12" y="380"/>
                  </a:lnTo>
                  <a:lnTo>
                    <a:pt x="22" y="373"/>
                  </a:lnTo>
                  <a:lnTo>
                    <a:pt x="22" y="373"/>
                  </a:lnTo>
                  <a:lnTo>
                    <a:pt x="34" y="365"/>
                  </a:lnTo>
                  <a:lnTo>
                    <a:pt x="45" y="360"/>
                  </a:lnTo>
                  <a:lnTo>
                    <a:pt x="57" y="357"/>
                  </a:lnTo>
                  <a:lnTo>
                    <a:pt x="67" y="356"/>
                  </a:lnTo>
                  <a:lnTo>
                    <a:pt x="67" y="356"/>
                  </a:lnTo>
                  <a:lnTo>
                    <a:pt x="71" y="356"/>
                  </a:lnTo>
                  <a:lnTo>
                    <a:pt x="72" y="357"/>
                  </a:lnTo>
                  <a:lnTo>
                    <a:pt x="72" y="357"/>
                  </a:lnTo>
                  <a:lnTo>
                    <a:pt x="75" y="360"/>
                  </a:lnTo>
                  <a:lnTo>
                    <a:pt x="81" y="374"/>
                  </a:lnTo>
                  <a:lnTo>
                    <a:pt x="81" y="374"/>
                  </a:lnTo>
                  <a:lnTo>
                    <a:pt x="91" y="401"/>
                  </a:lnTo>
                  <a:lnTo>
                    <a:pt x="91" y="401"/>
                  </a:lnTo>
                  <a:lnTo>
                    <a:pt x="99" y="422"/>
                  </a:lnTo>
                  <a:lnTo>
                    <a:pt x="103" y="431"/>
                  </a:lnTo>
                  <a:lnTo>
                    <a:pt x="108" y="438"/>
                  </a:lnTo>
                  <a:lnTo>
                    <a:pt x="112" y="444"/>
                  </a:lnTo>
                  <a:lnTo>
                    <a:pt x="117" y="448"/>
                  </a:lnTo>
                  <a:lnTo>
                    <a:pt x="122" y="451"/>
                  </a:lnTo>
                  <a:lnTo>
                    <a:pt x="129" y="451"/>
                  </a:lnTo>
                  <a:lnTo>
                    <a:pt x="129" y="451"/>
                  </a:lnTo>
                  <a:lnTo>
                    <a:pt x="132" y="451"/>
                  </a:lnTo>
                  <a:lnTo>
                    <a:pt x="136" y="450"/>
                  </a:lnTo>
                  <a:lnTo>
                    <a:pt x="142" y="446"/>
                  </a:lnTo>
                  <a:lnTo>
                    <a:pt x="148" y="439"/>
                  </a:lnTo>
                  <a:lnTo>
                    <a:pt x="157" y="428"/>
                  </a:lnTo>
                  <a:lnTo>
                    <a:pt x="170" y="410"/>
                  </a:lnTo>
                  <a:lnTo>
                    <a:pt x="186" y="385"/>
                  </a:lnTo>
                  <a:lnTo>
                    <a:pt x="207" y="354"/>
                  </a:lnTo>
                  <a:lnTo>
                    <a:pt x="207" y="354"/>
                  </a:lnTo>
                  <a:lnTo>
                    <a:pt x="258" y="273"/>
                  </a:lnTo>
                  <a:lnTo>
                    <a:pt x="301" y="207"/>
                  </a:lnTo>
                  <a:lnTo>
                    <a:pt x="301" y="207"/>
                  </a:lnTo>
                  <a:lnTo>
                    <a:pt x="350" y="137"/>
                  </a:lnTo>
                  <a:lnTo>
                    <a:pt x="369" y="109"/>
                  </a:lnTo>
                  <a:lnTo>
                    <a:pt x="385" y="88"/>
                  </a:lnTo>
                  <a:lnTo>
                    <a:pt x="385" y="88"/>
                  </a:lnTo>
                  <a:lnTo>
                    <a:pt x="399" y="72"/>
                  </a:lnTo>
                  <a:lnTo>
                    <a:pt x="411" y="57"/>
                  </a:lnTo>
                  <a:lnTo>
                    <a:pt x="423" y="44"/>
                  </a:lnTo>
                  <a:lnTo>
                    <a:pt x="435" y="34"/>
                  </a:lnTo>
                  <a:lnTo>
                    <a:pt x="435" y="34"/>
                  </a:lnTo>
                  <a:lnTo>
                    <a:pt x="444" y="27"/>
                  </a:lnTo>
                  <a:lnTo>
                    <a:pt x="456" y="21"/>
                  </a:lnTo>
                  <a:lnTo>
                    <a:pt x="469" y="16"/>
                  </a:lnTo>
                  <a:lnTo>
                    <a:pt x="482" y="10"/>
                  </a:lnTo>
                  <a:lnTo>
                    <a:pt x="482" y="10"/>
                  </a:lnTo>
                  <a:lnTo>
                    <a:pt x="496" y="7"/>
                  </a:lnTo>
                  <a:lnTo>
                    <a:pt x="511" y="4"/>
                  </a:lnTo>
                  <a:lnTo>
                    <a:pt x="527" y="2"/>
                  </a:lnTo>
                  <a:lnTo>
                    <a:pt x="545" y="0"/>
                  </a:lnTo>
                  <a:lnTo>
                    <a:pt x="545" y="0"/>
                  </a:lnTo>
                  <a:lnTo>
                    <a:pt x="494" y="58"/>
                  </a:lnTo>
                  <a:lnTo>
                    <a:pt x="445" y="117"/>
                  </a:lnTo>
                  <a:lnTo>
                    <a:pt x="398" y="178"/>
                  </a:lnTo>
                  <a:lnTo>
                    <a:pt x="351" y="239"/>
                  </a:lnTo>
                  <a:lnTo>
                    <a:pt x="351" y="239"/>
                  </a:lnTo>
                  <a:close/>
                </a:path>
              </a:pathLst>
            </a:custGeom>
            <a:solidFill>
              <a:srgbClr val="00B050"/>
            </a:solidFill>
            <a:ln w="0" cmpd="sng">
              <a:solidFill>
                <a:schemeClr val="tx1"/>
              </a:solidFill>
              <a:round/>
              <a:headEnd/>
              <a:tailEnd/>
            </a:ln>
            <a:effectLst>
              <a:outerShdw blurRad="50800" dist="50800" dir="5400000" algn="ctr" rotWithShape="0">
                <a:srgbClr val="00B050"/>
              </a:outerShdw>
            </a:effectLst>
            <a:scene3d>
              <a:camera prst="orthographicFront"/>
              <a:lightRig rig="threePt" dir="t"/>
            </a:scene3d>
            <a:sp3d extrusionH="76200" contourW="12700">
              <a:extrusionClr>
                <a:srgbClr val="00B050"/>
              </a:extrusionClr>
              <a:contourClr>
                <a:srgbClr val="00B050"/>
              </a:contourClr>
            </a:sp3d>
          </p:spPr>
          <p:txBody>
            <a:bodyPr vert="horz" wrap="square" lIns="91440" tIns="45720" rIns="91440" bIns="45720" numCol="1" anchor="t" anchorCtr="0" compatLnSpc="1">
              <a:prstTxWarp prst="textNoShape">
                <a:avLst/>
              </a:prstTxWarp>
            </a:bodyPr>
            <a:lstStyle/>
            <a:p>
              <a:endParaRPr lang="en-US" dirty="0"/>
            </a:p>
          </p:txBody>
        </p:sp>
        <p:sp>
          <p:nvSpPr>
            <p:cNvPr id="99" name="Freeform 28"/>
            <p:cNvSpPr>
              <a:spLocks/>
            </p:cNvSpPr>
            <p:nvPr/>
          </p:nvSpPr>
          <p:spPr bwMode="auto">
            <a:xfrm>
              <a:off x="2653" y="1957"/>
              <a:ext cx="7" cy="5"/>
            </a:xfrm>
            <a:custGeom>
              <a:avLst/>
              <a:gdLst/>
              <a:ahLst/>
              <a:cxnLst>
                <a:cxn ang="0">
                  <a:pos x="38" y="13"/>
                </a:cxn>
                <a:cxn ang="0">
                  <a:pos x="38" y="13"/>
                </a:cxn>
                <a:cxn ang="0">
                  <a:pos x="38" y="17"/>
                </a:cxn>
                <a:cxn ang="0">
                  <a:pos x="37" y="20"/>
                </a:cxn>
                <a:cxn ang="0">
                  <a:pos x="34" y="22"/>
                </a:cxn>
                <a:cxn ang="0">
                  <a:pos x="32" y="24"/>
                </a:cxn>
                <a:cxn ang="0">
                  <a:pos x="26" y="27"/>
                </a:cxn>
                <a:cxn ang="0">
                  <a:pos x="19" y="28"/>
                </a:cxn>
                <a:cxn ang="0">
                  <a:pos x="19" y="28"/>
                </a:cxn>
                <a:cxn ang="0">
                  <a:pos x="11" y="27"/>
                </a:cxn>
                <a:cxn ang="0">
                  <a:pos x="6" y="24"/>
                </a:cxn>
                <a:cxn ang="0">
                  <a:pos x="4" y="22"/>
                </a:cxn>
                <a:cxn ang="0">
                  <a:pos x="2" y="20"/>
                </a:cxn>
                <a:cxn ang="0">
                  <a:pos x="1" y="17"/>
                </a:cxn>
                <a:cxn ang="0">
                  <a:pos x="0" y="13"/>
                </a:cxn>
                <a:cxn ang="0">
                  <a:pos x="0" y="13"/>
                </a:cxn>
                <a:cxn ang="0">
                  <a:pos x="1" y="11"/>
                </a:cxn>
                <a:cxn ang="0">
                  <a:pos x="2" y="8"/>
                </a:cxn>
                <a:cxn ang="0">
                  <a:pos x="4" y="6"/>
                </a:cxn>
                <a:cxn ang="0">
                  <a:pos x="6" y="4"/>
                </a:cxn>
                <a:cxn ang="0">
                  <a:pos x="11" y="1"/>
                </a:cxn>
                <a:cxn ang="0">
                  <a:pos x="19" y="0"/>
                </a:cxn>
                <a:cxn ang="0">
                  <a:pos x="19" y="0"/>
                </a:cxn>
                <a:cxn ang="0">
                  <a:pos x="26" y="1"/>
                </a:cxn>
                <a:cxn ang="0">
                  <a:pos x="32" y="4"/>
                </a:cxn>
                <a:cxn ang="0">
                  <a:pos x="34" y="6"/>
                </a:cxn>
                <a:cxn ang="0">
                  <a:pos x="37" y="8"/>
                </a:cxn>
                <a:cxn ang="0">
                  <a:pos x="38" y="11"/>
                </a:cxn>
                <a:cxn ang="0">
                  <a:pos x="38" y="13"/>
                </a:cxn>
                <a:cxn ang="0">
                  <a:pos x="38" y="13"/>
                </a:cxn>
              </a:cxnLst>
              <a:rect l="0" t="0" r="r" b="b"/>
              <a:pathLst>
                <a:path w="38" h="28">
                  <a:moveTo>
                    <a:pt x="38" y="13"/>
                  </a:moveTo>
                  <a:lnTo>
                    <a:pt x="38" y="13"/>
                  </a:lnTo>
                  <a:lnTo>
                    <a:pt x="38" y="17"/>
                  </a:lnTo>
                  <a:lnTo>
                    <a:pt x="37" y="20"/>
                  </a:lnTo>
                  <a:lnTo>
                    <a:pt x="34" y="22"/>
                  </a:lnTo>
                  <a:lnTo>
                    <a:pt x="32" y="24"/>
                  </a:lnTo>
                  <a:lnTo>
                    <a:pt x="26" y="27"/>
                  </a:lnTo>
                  <a:lnTo>
                    <a:pt x="19" y="28"/>
                  </a:lnTo>
                  <a:lnTo>
                    <a:pt x="19" y="28"/>
                  </a:lnTo>
                  <a:lnTo>
                    <a:pt x="11" y="27"/>
                  </a:lnTo>
                  <a:lnTo>
                    <a:pt x="6" y="24"/>
                  </a:lnTo>
                  <a:lnTo>
                    <a:pt x="4" y="22"/>
                  </a:lnTo>
                  <a:lnTo>
                    <a:pt x="2" y="20"/>
                  </a:lnTo>
                  <a:lnTo>
                    <a:pt x="1" y="17"/>
                  </a:lnTo>
                  <a:lnTo>
                    <a:pt x="0" y="13"/>
                  </a:lnTo>
                  <a:lnTo>
                    <a:pt x="0" y="13"/>
                  </a:lnTo>
                  <a:lnTo>
                    <a:pt x="1" y="11"/>
                  </a:lnTo>
                  <a:lnTo>
                    <a:pt x="2" y="8"/>
                  </a:lnTo>
                  <a:lnTo>
                    <a:pt x="4" y="6"/>
                  </a:lnTo>
                  <a:lnTo>
                    <a:pt x="6" y="4"/>
                  </a:lnTo>
                  <a:lnTo>
                    <a:pt x="11" y="1"/>
                  </a:lnTo>
                  <a:lnTo>
                    <a:pt x="19" y="0"/>
                  </a:lnTo>
                  <a:lnTo>
                    <a:pt x="19" y="0"/>
                  </a:lnTo>
                  <a:lnTo>
                    <a:pt x="26" y="1"/>
                  </a:lnTo>
                  <a:lnTo>
                    <a:pt x="32" y="4"/>
                  </a:lnTo>
                  <a:lnTo>
                    <a:pt x="34" y="6"/>
                  </a:lnTo>
                  <a:lnTo>
                    <a:pt x="37" y="8"/>
                  </a:lnTo>
                  <a:lnTo>
                    <a:pt x="38" y="11"/>
                  </a:lnTo>
                  <a:lnTo>
                    <a:pt x="38" y="13"/>
                  </a:lnTo>
                  <a:lnTo>
                    <a:pt x="38" y="13"/>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29"/>
            <p:cNvSpPr>
              <a:spLocks/>
            </p:cNvSpPr>
            <p:nvPr/>
          </p:nvSpPr>
          <p:spPr bwMode="auto">
            <a:xfrm>
              <a:off x="2657" y="1964"/>
              <a:ext cx="4" cy="4"/>
            </a:xfrm>
            <a:custGeom>
              <a:avLst/>
              <a:gdLst/>
              <a:ahLst/>
              <a:cxnLst>
                <a:cxn ang="0">
                  <a:pos x="18" y="8"/>
                </a:cxn>
                <a:cxn ang="0">
                  <a:pos x="18" y="8"/>
                </a:cxn>
                <a:cxn ang="0">
                  <a:pos x="17" y="11"/>
                </a:cxn>
                <a:cxn ang="0">
                  <a:pos x="15" y="13"/>
                </a:cxn>
                <a:cxn ang="0">
                  <a:pos x="12" y="16"/>
                </a:cxn>
                <a:cxn ang="0">
                  <a:pos x="8" y="17"/>
                </a:cxn>
                <a:cxn ang="0">
                  <a:pos x="8" y="17"/>
                </a:cxn>
                <a:cxn ang="0">
                  <a:pos x="5" y="16"/>
                </a:cxn>
                <a:cxn ang="0">
                  <a:pos x="3" y="13"/>
                </a:cxn>
                <a:cxn ang="0">
                  <a:pos x="1" y="11"/>
                </a:cxn>
                <a:cxn ang="0">
                  <a:pos x="0" y="8"/>
                </a:cxn>
                <a:cxn ang="0">
                  <a:pos x="0" y="8"/>
                </a:cxn>
                <a:cxn ang="0">
                  <a:pos x="1" y="5"/>
                </a:cxn>
                <a:cxn ang="0">
                  <a:pos x="3" y="3"/>
                </a:cxn>
                <a:cxn ang="0">
                  <a:pos x="5" y="1"/>
                </a:cxn>
                <a:cxn ang="0">
                  <a:pos x="8" y="0"/>
                </a:cxn>
                <a:cxn ang="0">
                  <a:pos x="8" y="0"/>
                </a:cxn>
                <a:cxn ang="0">
                  <a:pos x="12" y="1"/>
                </a:cxn>
                <a:cxn ang="0">
                  <a:pos x="15" y="3"/>
                </a:cxn>
                <a:cxn ang="0">
                  <a:pos x="17" y="5"/>
                </a:cxn>
                <a:cxn ang="0">
                  <a:pos x="18" y="8"/>
                </a:cxn>
                <a:cxn ang="0">
                  <a:pos x="18" y="8"/>
                </a:cxn>
              </a:cxnLst>
              <a:rect l="0" t="0" r="r" b="b"/>
              <a:pathLst>
                <a:path w="18" h="17">
                  <a:moveTo>
                    <a:pt x="18" y="8"/>
                  </a:moveTo>
                  <a:lnTo>
                    <a:pt x="18" y="8"/>
                  </a:lnTo>
                  <a:lnTo>
                    <a:pt x="17" y="11"/>
                  </a:lnTo>
                  <a:lnTo>
                    <a:pt x="15" y="13"/>
                  </a:lnTo>
                  <a:lnTo>
                    <a:pt x="12" y="16"/>
                  </a:lnTo>
                  <a:lnTo>
                    <a:pt x="8" y="17"/>
                  </a:lnTo>
                  <a:lnTo>
                    <a:pt x="8" y="17"/>
                  </a:lnTo>
                  <a:lnTo>
                    <a:pt x="5" y="16"/>
                  </a:lnTo>
                  <a:lnTo>
                    <a:pt x="3" y="13"/>
                  </a:lnTo>
                  <a:lnTo>
                    <a:pt x="1" y="11"/>
                  </a:lnTo>
                  <a:lnTo>
                    <a:pt x="0" y="8"/>
                  </a:lnTo>
                  <a:lnTo>
                    <a:pt x="0" y="8"/>
                  </a:lnTo>
                  <a:lnTo>
                    <a:pt x="1" y="5"/>
                  </a:lnTo>
                  <a:lnTo>
                    <a:pt x="3" y="3"/>
                  </a:lnTo>
                  <a:lnTo>
                    <a:pt x="5" y="1"/>
                  </a:lnTo>
                  <a:lnTo>
                    <a:pt x="8" y="0"/>
                  </a:lnTo>
                  <a:lnTo>
                    <a:pt x="8" y="0"/>
                  </a:lnTo>
                  <a:lnTo>
                    <a:pt x="12" y="1"/>
                  </a:lnTo>
                  <a:lnTo>
                    <a:pt x="15" y="3"/>
                  </a:lnTo>
                  <a:lnTo>
                    <a:pt x="17" y="5"/>
                  </a:lnTo>
                  <a:lnTo>
                    <a:pt x="18" y="8"/>
                  </a:lnTo>
                  <a:lnTo>
                    <a:pt x="18" y="8"/>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4" name="Picture 3"/>
          <p:cNvPicPr>
            <a:picLocks noChangeAspect="1"/>
          </p:cNvPicPr>
          <p:nvPr/>
        </p:nvPicPr>
        <p:blipFill>
          <a:blip r:embed="rId9"/>
          <a:stretch>
            <a:fillRect/>
          </a:stretch>
        </p:blipFill>
        <p:spPr>
          <a:xfrm>
            <a:off x="4572000" y="1676400"/>
            <a:ext cx="4343400" cy="4876800"/>
          </a:xfrm>
          <a:prstGeom prst="rect">
            <a:avLst/>
          </a:prstGeom>
        </p:spPr>
      </p:pic>
      <p:pic>
        <p:nvPicPr>
          <p:cNvPr id="39" name="Picture 2" descr="C:\Documents and Settings\jaime.torres\Local Settings\Temporary Internet Files\Content.IE5\6BO1M49W\MC900434713[1].wmf"/>
          <p:cNvPicPr>
            <a:picLocks noChangeAspect="1" noChangeArrowheads="1"/>
          </p:cNvPicPr>
          <p:nvPr/>
        </p:nvPicPr>
        <p:blipFill>
          <a:blip r:embed="rId8"/>
          <a:srcRect/>
          <a:stretch>
            <a:fillRect/>
          </a:stretch>
        </p:blipFill>
        <p:spPr bwMode="auto">
          <a:xfrm>
            <a:off x="5562600" y="3111655"/>
            <a:ext cx="195372" cy="204787"/>
          </a:xfrm>
          <a:prstGeom prst="rect">
            <a:avLst/>
          </a:prstGeom>
          <a:noFill/>
        </p:spPr>
      </p:pic>
      <p:pic>
        <p:nvPicPr>
          <p:cNvPr id="5" name="Picture 4"/>
          <p:cNvPicPr>
            <a:picLocks noChangeAspect="1"/>
          </p:cNvPicPr>
          <p:nvPr/>
        </p:nvPicPr>
        <p:blipFill>
          <a:blip r:embed="rId10"/>
          <a:stretch>
            <a:fillRect/>
          </a:stretch>
        </p:blipFill>
        <p:spPr>
          <a:xfrm>
            <a:off x="5757972" y="1957388"/>
            <a:ext cx="323116" cy="347502"/>
          </a:xfrm>
          <a:prstGeom prst="rect">
            <a:avLst/>
          </a:prstGeom>
        </p:spPr>
      </p:pic>
      <p:grpSp>
        <p:nvGrpSpPr>
          <p:cNvPr id="49" name="Group 23"/>
          <p:cNvGrpSpPr>
            <a:grpSpLocks noChangeAspect="1"/>
          </p:cNvGrpSpPr>
          <p:nvPr/>
        </p:nvGrpSpPr>
        <p:grpSpPr bwMode="auto">
          <a:xfrm>
            <a:off x="4303712" y="4856453"/>
            <a:ext cx="195263" cy="204788"/>
            <a:chOff x="2640" y="1872"/>
            <a:chExt cx="123" cy="129"/>
          </a:xfrm>
        </p:grpSpPr>
        <p:sp>
          <p:nvSpPr>
            <p:cNvPr id="50" name="AutoShape 22"/>
            <p:cNvSpPr>
              <a:spLocks noChangeAspect="1" noChangeArrowheads="1" noTextEdit="1"/>
            </p:cNvSpPr>
            <p:nvPr/>
          </p:nvSpPr>
          <p:spPr bwMode="auto">
            <a:xfrm>
              <a:off x="2640" y="1872"/>
              <a:ext cx="123" cy="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24"/>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25"/>
            <p:cNvSpPr>
              <a:spLocks/>
            </p:cNvSpPr>
            <p:nvPr/>
          </p:nvSpPr>
          <p:spPr bwMode="auto">
            <a:xfrm>
              <a:off x="2640" y="1872"/>
              <a:ext cx="123" cy="129"/>
            </a:xfrm>
            <a:custGeom>
              <a:avLst/>
              <a:gdLst/>
              <a:ahLst/>
              <a:cxnLst>
                <a:cxn ang="0">
                  <a:pos x="588" y="1"/>
                </a:cxn>
                <a:cxn ang="0">
                  <a:pos x="563" y="3"/>
                </a:cxn>
                <a:cxn ang="0">
                  <a:pos x="521" y="10"/>
                </a:cxn>
                <a:cxn ang="0">
                  <a:pos x="503" y="15"/>
                </a:cxn>
                <a:cxn ang="0">
                  <a:pos x="471" y="28"/>
                </a:cxn>
                <a:cxn ang="0">
                  <a:pos x="446" y="44"/>
                </a:cxn>
                <a:cxn ang="0">
                  <a:pos x="433" y="55"/>
                </a:cxn>
                <a:cxn ang="0">
                  <a:pos x="406" y="84"/>
                </a:cxn>
                <a:cxn ang="0">
                  <a:pos x="391" y="102"/>
                </a:cxn>
                <a:cxn ang="0">
                  <a:pos x="355" y="152"/>
                </a:cxn>
                <a:cxn ang="0">
                  <a:pos x="306" y="223"/>
                </a:cxn>
                <a:cxn ang="0">
                  <a:pos x="211" y="370"/>
                </a:cxn>
                <a:cxn ang="0">
                  <a:pos x="176" y="424"/>
                </a:cxn>
                <a:cxn ang="0">
                  <a:pos x="158" y="449"/>
                </a:cxn>
                <a:cxn ang="0">
                  <a:pos x="147" y="424"/>
                </a:cxn>
                <a:cxn ang="0">
                  <a:pos x="137" y="395"/>
                </a:cxn>
                <a:cxn ang="0">
                  <a:pos x="129" y="378"/>
                </a:cxn>
                <a:cxn ang="0">
                  <a:pos x="121" y="368"/>
                </a:cxn>
                <a:cxn ang="0">
                  <a:pos x="115" y="363"/>
                </a:cxn>
                <a:cxn ang="0">
                  <a:pos x="104" y="359"/>
                </a:cxn>
                <a:cxn ang="0">
                  <a:pos x="96" y="358"/>
                </a:cxn>
                <a:cxn ang="0">
                  <a:pos x="81" y="360"/>
                </a:cxn>
                <a:cxn ang="0">
                  <a:pos x="65" y="364"/>
                </a:cxn>
                <a:cxn ang="0">
                  <a:pos x="50" y="371"/>
                </a:cxn>
                <a:cxn ang="0">
                  <a:pos x="34" y="381"/>
                </a:cxn>
                <a:cxn ang="0">
                  <a:pos x="19" y="393"/>
                </a:cxn>
                <a:cxn ang="0">
                  <a:pos x="9" y="407"/>
                </a:cxn>
                <a:cxn ang="0">
                  <a:pos x="2" y="422"/>
                </a:cxn>
                <a:cxn ang="0">
                  <a:pos x="0" y="436"/>
                </a:cxn>
                <a:cxn ang="0">
                  <a:pos x="0" y="443"/>
                </a:cxn>
                <a:cxn ang="0">
                  <a:pos x="6" y="471"/>
                </a:cxn>
                <a:cxn ang="0">
                  <a:pos x="13" y="498"/>
                </a:cxn>
                <a:cxn ang="0">
                  <a:pos x="15" y="504"/>
                </a:cxn>
                <a:cxn ang="0">
                  <a:pos x="26" y="541"/>
                </a:cxn>
                <a:cxn ang="0">
                  <a:pos x="35" y="569"/>
                </a:cxn>
                <a:cxn ang="0">
                  <a:pos x="50" y="600"/>
                </a:cxn>
                <a:cxn ang="0">
                  <a:pos x="54" y="607"/>
                </a:cxn>
                <a:cxn ang="0">
                  <a:pos x="70" y="623"/>
                </a:cxn>
                <a:cxn ang="0">
                  <a:pos x="86" y="633"/>
                </a:cxn>
                <a:cxn ang="0">
                  <a:pos x="94" y="637"/>
                </a:cxn>
                <a:cxn ang="0">
                  <a:pos x="115" y="641"/>
                </a:cxn>
                <a:cxn ang="0">
                  <a:pos x="127" y="641"/>
                </a:cxn>
                <a:cxn ang="0">
                  <a:pos x="155" y="638"/>
                </a:cxn>
                <a:cxn ang="0">
                  <a:pos x="179" y="626"/>
                </a:cxn>
                <a:cxn ang="0">
                  <a:pos x="200" y="606"/>
                </a:cxn>
                <a:cxn ang="0">
                  <a:pos x="217" y="579"/>
                </a:cxn>
                <a:cxn ang="0">
                  <a:pos x="231" y="552"/>
                </a:cxn>
                <a:cxn ang="0">
                  <a:pos x="271" y="485"/>
                </a:cxn>
                <a:cxn ang="0">
                  <a:pos x="358" y="353"/>
                </a:cxn>
                <a:cxn ang="0">
                  <a:pos x="403" y="288"/>
                </a:cxn>
                <a:cxn ang="0">
                  <a:pos x="501" y="162"/>
                </a:cxn>
                <a:cxn ang="0">
                  <a:pos x="606" y="40"/>
                </a:cxn>
                <a:cxn ang="0">
                  <a:pos x="598" y="0"/>
                </a:cxn>
              </a:cxnLst>
              <a:rect l="0" t="0" r="r" b="b"/>
              <a:pathLst>
                <a:path w="611" h="641">
                  <a:moveTo>
                    <a:pt x="598" y="0"/>
                  </a:moveTo>
                  <a:lnTo>
                    <a:pt x="588" y="1"/>
                  </a:lnTo>
                  <a:lnTo>
                    <a:pt x="588" y="1"/>
                  </a:lnTo>
                  <a:lnTo>
                    <a:pt x="563" y="3"/>
                  </a:lnTo>
                  <a:lnTo>
                    <a:pt x="541" y="6"/>
                  </a:lnTo>
                  <a:lnTo>
                    <a:pt x="521" y="10"/>
                  </a:lnTo>
                  <a:lnTo>
                    <a:pt x="503" y="15"/>
                  </a:lnTo>
                  <a:lnTo>
                    <a:pt x="503" y="15"/>
                  </a:lnTo>
                  <a:lnTo>
                    <a:pt x="486" y="20"/>
                  </a:lnTo>
                  <a:lnTo>
                    <a:pt x="471" y="28"/>
                  </a:lnTo>
                  <a:lnTo>
                    <a:pt x="457" y="35"/>
                  </a:lnTo>
                  <a:lnTo>
                    <a:pt x="446" y="44"/>
                  </a:lnTo>
                  <a:lnTo>
                    <a:pt x="446" y="44"/>
                  </a:lnTo>
                  <a:lnTo>
                    <a:pt x="433" y="55"/>
                  </a:lnTo>
                  <a:lnTo>
                    <a:pt x="419" y="69"/>
                  </a:lnTo>
                  <a:lnTo>
                    <a:pt x="406" y="84"/>
                  </a:lnTo>
                  <a:lnTo>
                    <a:pt x="391" y="102"/>
                  </a:lnTo>
                  <a:lnTo>
                    <a:pt x="391" y="102"/>
                  </a:lnTo>
                  <a:lnTo>
                    <a:pt x="375" y="124"/>
                  </a:lnTo>
                  <a:lnTo>
                    <a:pt x="355" y="152"/>
                  </a:lnTo>
                  <a:lnTo>
                    <a:pt x="306" y="223"/>
                  </a:lnTo>
                  <a:lnTo>
                    <a:pt x="306" y="223"/>
                  </a:lnTo>
                  <a:lnTo>
                    <a:pt x="263" y="289"/>
                  </a:lnTo>
                  <a:lnTo>
                    <a:pt x="211" y="370"/>
                  </a:lnTo>
                  <a:lnTo>
                    <a:pt x="211" y="370"/>
                  </a:lnTo>
                  <a:lnTo>
                    <a:pt x="176" y="424"/>
                  </a:lnTo>
                  <a:lnTo>
                    <a:pt x="158" y="449"/>
                  </a:lnTo>
                  <a:lnTo>
                    <a:pt x="158" y="449"/>
                  </a:lnTo>
                  <a:lnTo>
                    <a:pt x="154" y="440"/>
                  </a:lnTo>
                  <a:lnTo>
                    <a:pt x="147" y="424"/>
                  </a:lnTo>
                  <a:lnTo>
                    <a:pt x="147" y="424"/>
                  </a:lnTo>
                  <a:lnTo>
                    <a:pt x="137" y="395"/>
                  </a:lnTo>
                  <a:lnTo>
                    <a:pt x="137" y="395"/>
                  </a:lnTo>
                  <a:lnTo>
                    <a:pt x="129" y="378"/>
                  </a:lnTo>
                  <a:lnTo>
                    <a:pt x="125" y="372"/>
                  </a:lnTo>
                  <a:lnTo>
                    <a:pt x="121" y="368"/>
                  </a:lnTo>
                  <a:lnTo>
                    <a:pt x="121" y="368"/>
                  </a:lnTo>
                  <a:lnTo>
                    <a:pt x="115" y="363"/>
                  </a:lnTo>
                  <a:lnTo>
                    <a:pt x="110" y="361"/>
                  </a:lnTo>
                  <a:lnTo>
                    <a:pt x="104" y="359"/>
                  </a:lnTo>
                  <a:lnTo>
                    <a:pt x="96" y="358"/>
                  </a:lnTo>
                  <a:lnTo>
                    <a:pt x="96" y="358"/>
                  </a:lnTo>
                  <a:lnTo>
                    <a:pt x="89" y="359"/>
                  </a:lnTo>
                  <a:lnTo>
                    <a:pt x="81" y="360"/>
                  </a:lnTo>
                  <a:lnTo>
                    <a:pt x="73" y="361"/>
                  </a:lnTo>
                  <a:lnTo>
                    <a:pt x="65" y="364"/>
                  </a:lnTo>
                  <a:lnTo>
                    <a:pt x="57" y="368"/>
                  </a:lnTo>
                  <a:lnTo>
                    <a:pt x="50" y="371"/>
                  </a:lnTo>
                  <a:lnTo>
                    <a:pt x="34" y="381"/>
                  </a:lnTo>
                  <a:lnTo>
                    <a:pt x="34" y="381"/>
                  </a:lnTo>
                  <a:lnTo>
                    <a:pt x="26" y="387"/>
                  </a:lnTo>
                  <a:lnTo>
                    <a:pt x="19" y="393"/>
                  </a:lnTo>
                  <a:lnTo>
                    <a:pt x="13" y="400"/>
                  </a:lnTo>
                  <a:lnTo>
                    <a:pt x="9" y="407"/>
                  </a:lnTo>
                  <a:lnTo>
                    <a:pt x="4" y="414"/>
                  </a:lnTo>
                  <a:lnTo>
                    <a:pt x="2" y="422"/>
                  </a:lnTo>
                  <a:lnTo>
                    <a:pt x="0" y="429"/>
                  </a:lnTo>
                  <a:lnTo>
                    <a:pt x="0" y="436"/>
                  </a:lnTo>
                  <a:lnTo>
                    <a:pt x="0" y="436"/>
                  </a:lnTo>
                  <a:lnTo>
                    <a:pt x="0" y="443"/>
                  </a:lnTo>
                  <a:lnTo>
                    <a:pt x="2" y="453"/>
                  </a:lnTo>
                  <a:lnTo>
                    <a:pt x="6" y="471"/>
                  </a:lnTo>
                  <a:lnTo>
                    <a:pt x="13" y="498"/>
                  </a:lnTo>
                  <a:lnTo>
                    <a:pt x="13" y="498"/>
                  </a:lnTo>
                  <a:lnTo>
                    <a:pt x="15" y="505"/>
                  </a:lnTo>
                  <a:lnTo>
                    <a:pt x="15" y="504"/>
                  </a:lnTo>
                  <a:lnTo>
                    <a:pt x="15" y="504"/>
                  </a:lnTo>
                  <a:lnTo>
                    <a:pt x="26" y="541"/>
                  </a:lnTo>
                  <a:lnTo>
                    <a:pt x="35" y="569"/>
                  </a:lnTo>
                  <a:lnTo>
                    <a:pt x="35" y="569"/>
                  </a:lnTo>
                  <a:lnTo>
                    <a:pt x="45" y="590"/>
                  </a:lnTo>
                  <a:lnTo>
                    <a:pt x="50" y="600"/>
                  </a:lnTo>
                  <a:lnTo>
                    <a:pt x="54" y="607"/>
                  </a:lnTo>
                  <a:lnTo>
                    <a:pt x="54" y="607"/>
                  </a:lnTo>
                  <a:lnTo>
                    <a:pt x="62" y="617"/>
                  </a:lnTo>
                  <a:lnTo>
                    <a:pt x="70" y="623"/>
                  </a:lnTo>
                  <a:lnTo>
                    <a:pt x="77" y="629"/>
                  </a:lnTo>
                  <a:lnTo>
                    <a:pt x="86" y="633"/>
                  </a:lnTo>
                  <a:lnTo>
                    <a:pt x="86" y="633"/>
                  </a:lnTo>
                  <a:lnTo>
                    <a:pt x="94" y="637"/>
                  </a:lnTo>
                  <a:lnTo>
                    <a:pt x="105" y="640"/>
                  </a:lnTo>
                  <a:lnTo>
                    <a:pt x="115" y="641"/>
                  </a:lnTo>
                  <a:lnTo>
                    <a:pt x="127" y="641"/>
                  </a:lnTo>
                  <a:lnTo>
                    <a:pt x="127" y="641"/>
                  </a:lnTo>
                  <a:lnTo>
                    <a:pt x="141" y="641"/>
                  </a:lnTo>
                  <a:lnTo>
                    <a:pt x="155" y="638"/>
                  </a:lnTo>
                  <a:lnTo>
                    <a:pt x="167" y="632"/>
                  </a:lnTo>
                  <a:lnTo>
                    <a:pt x="179" y="626"/>
                  </a:lnTo>
                  <a:lnTo>
                    <a:pt x="190" y="617"/>
                  </a:lnTo>
                  <a:lnTo>
                    <a:pt x="200" y="606"/>
                  </a:lnTo>
                  <a:lnTo>
                    <a:pt x="209" y="593"/>
                  </a:lnTo>
                  <a:lnTo>
                    <a:pt x="217" y="579"/>
                  </a:lnTo>
                  <a:lnTo>
                    <a:pt x="217" y="579"/>
                  </a:lnTo>
                  <a:lnTo>
                    <a:pt x="231" y="552"/>
                  </a:lnTo>
                  <a:lnTo>
                    <a:pt x="231" y="552"/>
                  </a:lnTo>
                  <a:lnTo>
                    <a:pt x="271" y="485"/>
                  </a:lnTo>
                  <a:lnTo>
                    <a:pt x="313" y="418"/>
                  </a:lnTo>
                  <a:lnTo>
                    <a:pt x="358" y="353"/>
                  </a:lnTo>
                  <a:lnTo>
                    <a:pt x="403" y="288"/>
                  </a:lnTo>
                  <a:lnTo>
                    <a:pt x="403" y="288"/>
                  </a:lnTo>
                  <a:lnTo>
                    <a:pt x="451" y="225"/>
                  </a:lnTo>
                  <a:lnTo>
                    <a:pt x="501" y="162"/>
                  </a:lnTo>
                  <a:lnTo>
                    <a:pt x="553" y="101"/>
                  </a:lnTo>
                  <a:lnTo>
                    <a:pt x="606" y="40"/>
                  </a:lnTo>
                  <a:lnTo>
                    <a:pt x="611" y="33"/>
                  </a:lnTo>
                  <a:lnTo>
                    <a:pt x="59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6"/>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BE11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7"/>
            <p:cNvSpPr>
              <a:spLocks/>
            </p:cNvSpPr>
            <p:nvPr/>
          </p:nvSpPr>
          <p:spPr bwMode="auto">
            <a:xfrm>
              <a:off x="2646" y="1879"/>
              <a:ext cx="109" cy="116"/>
            </a:xfrm>
            <a:custGeom>
              <a:avLst/>
              <a:gdLst/>
              <a:ahLst/>
              <a:cxnLst>
                <a:cxn ang="0">
                  <a:pos x="351" y="239"/>
                </a:cxn>
                <a:cxn ang="0">
                  <a:pos x="260" y="371"/>
                </a:cxn>
                <a:cxn ang="0">
                  <a:pos x="176" y="505"/>
                </a:cxn>
                <a:cxn ang="0">
                  <a:pos x="162" y="534"/>
                </a:cxn>
                <a:cxn ang="0">
                  <a:pos x="155" y="545"/>
                </a:cxn>
                <a:cxn ang="0">
                  <a:pos x="143" y="562"/>
                </a:cxn>
                <a:cxn ang="0">
                  <a:pos x="126" y="574"/>
                </a:cxn>
                <a:cxn ang="0">
                  <a:pos x="108" y="579"/>
                </a:cxn>
                <a:cxn ang="0">
                  <a:pos x="98" y="580"/>
                </a:cxn>
                <a:cxn ang="0">
                  <a:pos x="81" y="579"/>
                </a:cxn>
                <a:cxn ang="0">
                  <a:pos x="69" y="575"/>
                </a:cxn>
                <a:cxn ang="0">
                  <a:pos x="64" y="573"/>
                </a:cxn>
                <a:cxn ang="0">
                  <a:pos x="54" y="563"/>
                </a:cxn>
                <a:cxn ang="0">
                  <a:pos x="49" y="558"/>
                </a:cxn>
                <a:cxn ang="0">
                  <a:pos x="34" y="526"/>
                </a:cxn>
                <a:cxn ang="0">
                  <a:pos x="24" y="501"/>
                </a:cxn>
                <a:cxn ang="0">
                  <a:pos x="13" y="464"/>
                </a:cxn>
                <a:cxn ang="0">
                  <a:pos x="12" y="458"/>
                </a:cxn>
                <a:cxn ang="0">
                  <a:pos x="6" y="434"/>
                </a:cxn>
                <a:cxn ang="0">
                  <a:pos x="1" y="409"/>
                </a:cxn>
                <a:cxn ang="0">
                  <a:pos x="0" y="404"/>
                </a:cxn>
                <a:cxn ang="0">
                  <a:pos x="1" y="396"/>
                </a:cxn>
                <a:cxn ang="0">
                  <a:pos x="12" y="380"/>
                </a:cxn>
                <a:cxn ang="0">
                  <a:pos x="22" y="373"/>
                </a:cxn>
                <a:cxn ang="0">
                  <a:pos x="45" y="360"/>
                </a:cxn>
                <a:cxn ang="0">
                  <a:pos x="67" y="356"/>
                </a:cxn>
                <a:cxn ang="0">
                  <a:pos x="71" y="356"/>
                </a:cxn>
                <a:cxn ang="0">
                  <a:pos x="72" y="357"/>
                </a:cxn>
                <a:cxn ang="0">
                  <a:pos x="81" y="374"/>
                </a:cxn>
                <a:cxn ang="0">
                  <a:pos x="91" y="401"/>
                </a:cxn>
                <a:cxn ang="0">
                  <a:pos x="99" y="422"/>
                </a:cxn>
                <a:cxn ang="0">
                  <a:pos x="108" y="438"/>
                </a:cxn>
                <a:cxn ang="0">
                  <a:pos x="117" y="448"/>
                </a:cxn>
                <a:cxn ang="0">
                  <a:pos x="129" y="451"/>
                </a:cxn>
                <a:cxn ang="0">
                  <a:pos x="132" y="451"/>
                </a:cxn>
                <a:cxn ang="0">
                  <a:pos x="142" y="446"/>
                </a:cxn>
                <a:cxn ang="0">
                  <a:pos x="157" y="428"/>
                </a:cxn>
                <a:cxn ang="0">
                  <a:pos x="186" y="385"/>
                </a:cxn>
                <a:cxn ang="0">
                  <a:pos x="207" y="354"/>
                </a:cxn>
                <a:cxn ang="0">
                  <a:pos x="301" y="207"/>
                </a:cxn>
                <a:cxn ang="0">
                  <a:pos x="350" y="137"/>
                </a:cxn>
                <a:cxn ang="0">
                  <a:pos x="385" y="88"/>
                </a:cxn>
                <a:cxn ang="0">
                  <a:pos x="399" y="72"/>
                </a:cxn>
                <a:cxn ang="0">
                  <a:pos x="423" y="44"/>
                </a:cxn>
                <a:cxn ang="0">
                  <a:pos x="435" y="34"/>
                </a:cxn>
                <a:cxn ang="0">
                  <a:pos x="456" y="21"/>
                </a:cxn>
                <a:cxn ang="0">
                  <a:pos x="482" y="10"/>
                </a:cxn>
                <a:cxn ang="0">
                  <a:pos x="496" y="7"/>
                </a:cxn>
                <a:cxn ang="0">
                  <a:pos x="527" y="2"/>
                </a:cxn>
                <a:cxn ang="0">
                  <a:pos x="545" y="0"/>
                </a:cxn>
                <a:cxn ang="0">
                  <a:pos x="445" y="117"/>
                </a:cxn>
                <a:cxn ang="0">
                  <a:pos x="351" y="239"/>
                </a:cxn>
              </a:cxnLst>
              <a:rect l="0" t="0" r="r" b="b"/>
              <a:pathLst>
                <a:path w="545" h="580">
                  <a:moveTo>
                    <a:pt x="351" y="239"/>
                  </a:moveTo>
                  <a:lnTo>
                    <a:pt x="351" y="239"/>
                  </a:lnTo>
                  <a:lnTo>
                    <a:pt x="305" y="305"/>
                  </a:lnTo>
                  <a:lnTo>
                    <a:pt x="260" y="371"/>
                  </a:lnTo>
                  <a:lnTo>
                    <a:pt x="218" y="437"/>
                  </a:lnTo>
                  <a:lnTo>
                    <a:pt x="176" y="505"/>
                  </a:lnTo>
                  <a:lnTo>
                    <a:pt x="176" y="505"/>
                  </a:lnTo>
                  <a:lnTo>
                    <a:pt x="162" y="534"/>
                  </a:lnTo>
                  <a:lnTo>
                    <a:pt x="162" y="534"/>
                  </a:lnTo>
                  <a:lnTo>
                    <a:pt x="155" y="545"/>
                  </a:lnTo>
                  <a:lnTo>
                    <a:pt x="149" y="555"/>
                  </a:lnTo>
                  <a:lnTo>
                    <a:pt x="143" y="562"/>
                  </a:lnTo>
                  <a:lnTo>
                    <a:pt x="134" y="569"/>
                  </a:lnTo>
                  <a:lnTo>
                    <a:pt x="126" y="574"/>
                  </a:lnTo>
                  <a:lnTo>
                    <a:pt x="117" y="577"/>
                  </a:lnTo>
                  <a:lnTo>
                    <a:pt x="108" y="579"/>
                  </a:lnTo>
                  <a:lnTo>
                    <a:pt x="98" y="580"/>
                  </a:lnTo>
                  <a:lnTo>
                    <a:pt x="98" y="580"/>
                  </a:lnTo>
                  <a:lnTo>
                    <a:pt x="90" y="580"/>
                  </a:lnTo>
                  <a:lnTo>
                    <a:pt x="81" y="579"/>
                  </a:lnTo>
                  <a:lnTo>
                    <a:pt x="75" y="577"/>
                  </a:lnTo>
                  <a:lnTo>
                    <a:pt x="69" y="575"/>
                  </a:lnTo>
                  <a:lnTo>
                    <a:pt x="69" y="575"/>
                  </a:lnTo>
                  <a:lnTo>
                    <a:pt x="64" y="573"/>
                  </a:lnTo>
                  <a:lnTo>
                    <a:pt x="59" y="569"/>
                  </a:lnTo>
                  <a:lnTo>
                    <a:pt x="54" y="563"/>
                  </a:lnTo>
                  <a:lnTo>
                    <a:pt x="49" y="558"/>
                  </a:lnTo>
                  <a:lnTo>
                    <a:pt x="49" y="558"/>
                  </a:lnTo>
                  <a:lnTo>
                    <a:pt x="41" y="544"/>
                  </a:lnTo>
                  <a:lnTo>
                    <a:pt x="34" y="526"/>
                  </a:lnTo>
                  <a:lnTo>
                    <a:pt x="34" y="526"/>
                  </a:lnTo>
                  <a:lnTo>
                    <a:pt x="24" y="501"/>
                  </a:lnTo>
                  <a:lnTo>
                    <a:pt x="15" y="465"/>
                  </a:lnTo>
                  <a:lnTo>
                    <a:pt x="13" y="464"/>
                  </a:lnTo>
                  <a:lnTo>
                    <a:pt x="12" y="460"/>
                  </a:lnTo>
                  <a:lnTo>
                    <a:pt x="12" y="458"/>
                  </a:lnTo>
                  <a:lnTo>
                    <a:pt x="12" y="458"/>
                  </a:lnTo>
                  <a:lnTo>
                    <a:pt x="6" y="434"/>
                  </a:lnTo>
                  <a:lnTo>
                    <a:pt x="2" y="417"/>
                  </a:lnTo>
                  <a:lnTo>
                    <a:pt x="1" y="409"/>
                  </a:lnTo>
                  <a:lnTo>
                    <a:pt x="0" y="404"/>
                  </a:lnTo>
                  <a:lnTo>
                    <a:pt x="0" y="404"/>
                  </a:lnTo>
                  <a:lnTo>
                    <a:pt x="1" y="400"/>
                  </a:lnTo>
                  <a:lnTo>
                    <a:pt x="1" y="396"/>
                  </a:lnTo>
                  <a:lnTo>
                    <a:pt x="5" y="389"/>
                  </a:lnTo>
                  <a:lnTo>
                    <a:pt x="12" y="380"/>
                  </a:lnTo>
                  <a:lnTo>
                    <a:pt x="22" y="373"/>
                  </a:lnTo>
                  <a:lnTo>
                    <a:pt x="22" y="373"/>
                  </a:lnTo>
                  <a:lnTo>
                    <a:pt x="34" y="365"/>
                  </a:lnTo>
                  <a:lnTo>
                    <a:pt x="45" y="360"/>
                  </a:lnTo>
                  <a:lnTo>
                    <a:pt x="57" y="357"/>
                  </a:lnTo>
                  <a:lnTo>
                    <a:pt x="67" y="356"/>
                  </a:lnTo>
                  <a:lnTo>
                    <a:pt x="67" y="356"/>
                  </a:lnTo>
                  <a:lnTo>
                    <a:pt x="71" y="356"/>
                  </a:lnTo>
                  <a:lnTo>
                    <a:pt x="72" y="357"/>
                  </a:lnTo>
                  <a:lnTo>
                    <a:pt x="72" y="357"/>
                  </a:lnTo>
                  <a:lnTo>
                    <a:pt x="75" y="360"/>
                  </a:lnTo>
                  <a:lnTo>
                    <a:pt x="81" y="374"/>
                  </a:lnTo>
                  <a:lnTo>
                    <a:pt x="81" y="374"/>
                  </a:lnTo>
                  <a:lnTo>
                    <a:pt x="91" y="401"/>
                  </a:lnTo>
                  <a:lnTo>
                    <a:pt x="91" y="401"/>
                  </a:lnTo>
                  <a:lnTo>
                    <a:pt x="99" y="422"/>
                  </a:lnTo>
                  <a:lnTo>
                    <a:pt x="103" y="431"/>
                  </a:lnTo>
                  <a:lnTo>
                    <a:pt x="108" y="438"/>
                  </a:lnTo>
                  <a:lnTo>
                    <a:pt x="112" y="444"/>
                  </a:lnTo>
                  <a:lnTo>
                    <a:pt x="117" y="448"/>
                  </a:lnTo>
                  <a:lnTo>
                    <a:pt x="122" y="451"/>
                  </a:lnTo>
                  <a:lnTo>
                    <a:pt x="129" y="451"/>
                  </a:lnTo>
                  <a:lnTo>
                    <a:pt x="129" y="451"/>
                  </a:lnTo>
                  <a:lnTo>
                    <a:pt x="132" y="451"/>
                  </a:lnTo>
                  <a:lnTo>
                    <a:pt x="136" y="450"/>
                  </a:lnTo>
                  <a:lnTo>
                    <a:pt x="142" y="446"/>
                  </a:lnTo>
                  <a:lnTo>
                    <a:pt x="148" y="439"/>
                  </a:lnTo>
                  <a:lnTo>
                    <a:pt x="157" y="428"/>
                  </a:lnTo>
                  <a:lnTo>
                    <a:pt x="170" y="410"/>
                  </a:lnTo>
                  <a:lnTo>
                    <a:pt x="186" y="385"/>
                  </a:lnTo>
                  <a:lnTo>
                    <a:pt x="207" y="354"/>
                  </a:lnTo>
                  <a:lnTo>
                    <a:pt x="207" y="354"/>
                  </a:lnTo>
                  <a:lnTo>
                    <a:pt x="258" y="273"/>
                  </a:lnTo>
                  <a:lnTo>
                    <a:pt x="301" y="207"/>
                  </a:lnTo>
                  <a:lnTo>
                    <a:pt x="301" y="207"/>
                  </a:lnTo>
                  <a:lnTo>
                    <a:pt x="350" y="137"/>
                  </a:lnTo>
                  <a:lnTo>
                    <a:pt x="369" y="109"/>
                  </a:lnTo>
                  <a:lnTo>
                    <a:pt x="385" y="88"/>
                  </a:lnTo>
                  <a:lnTo>
                    <a:pt x="385" y="88"/>
                  </a:lnTo>
                  <a:lnTo>
                    <a:pt x="399" y="72"/>
                  </a:lnTo>
                  <a:lnTo>
                    <a:pt x="411" y="57"/>
                  </a:lnTo>
                  <a:lnTo>
                    <a:pt x="423" y="44"/>
                  </a:lnTo>
                  <a:lnTo>
                    <a:pt x="435" y="34"/>
                  </a:lnTo>
                  <a:lnTo>
                    <a:pt x="435" y="34"/>
                  </a:lnTo>
                  <a:lnTo>
                    <a:pt x="444" y="27"/>
                  </a:lnTo>
                  <a:lnTo>
                    <a:pt x="456" y="21"/>
                  </a:lnTo>
                  <a:lnTo>
                    <a:pt x="469" y="16"/>
                  </a:lnTo>
                  <a:lnTo>
                    <a:pt x="482" y="10"/>
                  </a:lnTo>
                  <a:lnTo>
                    <a:pt x="482" y="10"/>
                  </a:lnTo>
                  <a:lnTo>
                    <a:pt x="496" y="7"/>
                  </a:lnTo>
                  <a:lnTo>
                    <a:pt x="511" y="4"/>
                  </a:lnTo>
                  <a:lnTo>
                    <a:pt x="527" y="2"/>
                  </a:lnTo>
                  <a:lnTo>
                    <a:pt x="545" y="0"/>
                  </a:lnTo>
                  <a:lnTo>
                    <a:pt x="545" y="0"/>
                  </a:lnTo>
                  <a:lnTo>
                    <a:pt x="494" y="58"/>
                  </a:lnTo>
                  <a:lnTo>
                    <a:pt x="445" y="117"/>
                  </a:lnTo>
                  <a:lnTo>
                    <a:pt x="398" y="178"/>
                  </a:lnTo>
                  <a:lnTo>
                    <a:pt x="351" y="239"/>
                  </a:lnTo>
                  <a:lnTo>
                    <a:pt x="351" y="239"/>
                  </a:lnTo>
                  <a:close/>
                </a:path>
              </a:pathLst>
            </a:custGeom>
            <a:solidFill>
              <a:srgbClr val="7030A0"/>
            </a:solidFill>
            <a:ln w="9525">
              <a:solidFill>
                <a:srgbClr val="7030A0"/>
              </a:solidFill>
              <a:round/>
              <a:headEnd/>
              <a:tailEnd/>
            </a:ln>
            <a:scene3d>
              <a:camera prst="orthographicFront"/>
              <a:lightRig rig="threePt" dir="t"/>
            </a:scene3d>
            <a:sp3d extrusionH="76200" contourW="12700">
              <a:extrusionClr>
                <a:srgbClr val="7030A0"/>
              </a:extrusionClr>
              <a:contourClr>
                <a:srgbClr val="7030A0"/>
              </a:contourClr>
            </a:sp3d>
          </p:spPr>
          <p:txBody>
            <a:bodyPr vert="horz" wrap="square" lIns="91440" tIns="45720" rIns="91440" bIns="45720" numCol="1" anchor="t" anchorCtr="0" compatLnSpc="1">
              <a:prstTxWarp prst="textNoShape">
                <a:avLst/>
              </a:prstTxWarp>
            </a:bodyPr>
            <a:lstStyle/>
            <a:p>
              <a:endParaRPr lang="en-US" dirty="0"/>
            </a:p>
          </p:txBody>
        </p:sp>
        <p:sp>
          <p:nvSpPr>
            <p:cNvPr id="55" name="Freeform 28"/>
            <p:cNvSpPr>
              <a:spLocks/>
            </p:cNvSpPr>
            <p:nvPr/>
          </p:nvSpPr>
          <p:spPr bwMode="auto">
            <a:xfrm>
              <a:off x="2653" y="1957"/>
              <a:ext cx="7" cy="5"/>
            </a:xfrm>
            <a:custGeom>
              <a:avLst/>
              <a:gdLst/>
              <a:ahLst/>
              <a:cxnLst>
                <a:cxn ang="0">
                  <a:pos x="38" y="13"/>
                </a:cxn>
                <a:cxn ang="0">
                  <a:pos x="38" y="13"/>
                </a:cxn>
                <a:cxn ang="0">
                  <a:pos x="38" y="17"/>
                </a:cxn>
                <a:cxn ang="0">
                  <a:pos x="37" y="20"/>
                </a:cxn>
                <a:cxn ang="0">
                  <a:pos x="34" y="22"/>
                </a:cxn>
                <a:cxn ang="0">
                  <a:pos x="32" y="24"/>
                </a:cxn>
                <a:cxn ang="0">
                  <a:pos x="26" y="27"/>
                </a:cxn>
                <a:cxn ang="0">
                  <a:pos x="19" y="28"/>
                </a:cxn>
                <a:cxn ang="0">
                  <a:pos x="19" y="28"/>
                </a:cxn>
                <a:cxn ang="0">
                  <a:pos x="11" y="27"/>
                </a:cxn>
                <a:cxn ang="0">
                  <a:pos x="6" y="24"/>
                </a:cxn>
                <a:cxn ang="0">
                  <a:pos x="4" y="22"/>
                </a:cxn>
                <a:cxn ang="0">
                  <a:pos x="2" y="20"/>
                </a:cxn>
                <a:cxn ang="0">
                  <a:pos x="1" y="17"/>
                </a:cxn>
                <a:cxn ang="0">
                  <a:pos x="0" y="13"/>
                </a:cxn>
                <a:cxn ang="0">
                  <a:pos x="0" y="13"/>
                </a:cxn>
                <a:cxn ang="0">
                  <a:pos x="1" y="11"/>
                </a:cxn>
                <a:cxn ang="0">
                  <a:pos x="2" y="8"/>
                </a:cxn>
                <a:cxn ang="0">
                  <a:pos x="4" y="6"/>
                </a:cxn>
                <a:cxn ang="0">
                  <a:pos x="6" y="4"/>
                </a:cxn>
                <a:cxn ang="0">
                  <a:pos x="11" y="1"/>
                </a:cxn>
                <a:cxn ang="0">
                  <a:pos x="19" y="0"/>
                </a:cxn>
                <a:cxn ang="0">
                  <a:pos x="19" y="0"/>
                </a:cxn>
                <a:cxn ang="0">
                  <a:pos x="26" y="1"/>
                </a:cxn>
                <a:cxn ang="0">
                  <a:pos x="32" y="4"/>
                </a:cxn>
                <a:cxn ang="0">
                  <a:pos x="34" y="6"/>
                </a:cxn>
                <a:cxn ang="0">
                  <a:pos x="37" y="8"/>
                </a:cxn>
                <a:cxn ang="0">
                  <a:pos x="38" y="11"/>
                </a:cxn>
                <a:cxn ang="0">
                  <a:pos x="38" y="13"/>
                </a:cxn>
                <a:cxn ang="0">
                  <a:pos x="38" y="13"/>
                </a:cxn>
              </a:cxnLst>
              <a:rect l="0" t="0" r="r" b="b"/>
              <a:pathLst>
                <a:path w="38" h="28">
                  <a:moveTo>
                    <a:pt x="38" y="13"/>
                  </a:moveTo>
                  <a:lnTo>
                    <a:pt x="38" y="13"/>
                  </a:lnTo>
                  <a:lnTo>
                    <a:pt x="38" y="17"/>
                  </a:lnTo>
                  <a:lnTo>
                    <a:pt x="37" y="20"/>
                  </a:lnTo>
                  <a:lnTo>
                    <a:pt x="34" y="22"/>
                  </a:lnTo>
                  <a:lnTo>
                    <a:pt x="32" y="24"/>
                  </a:lnTo>
                  <a:lnTo>
                    <a:pt x="26" y="27"/>
                  </a:lnTo>
                  <a:lnTo>
                    <a:pt x="19" y="28"/>
                  </a:lnTo>
                  <a:lnTo>
                    <a:pt x="19" y="28"/>
                  </a:lnTo>
                  <a:lnTo>
                    <a:pt x="11" y="27"/>
                  </a:lnTo>
                  <a:lnTo>
                    <a:pt x="6" y="24"/>
                  </a:lnTo>
                  <a:lnTo>
                    <a:pt x="4" y="22"/>
                  </a:lnTo>
                  <a:lnTo>
                    <a:pt x="2" y="20"/>
                  </a:lnTo>
                  <a:lnTo>
                    <a:pt x="1" y="17"/>
                  </a:lnTo>
                  <a:lnTo>
                    <a:pt x="0" y="13"/>
                  </a:lnTo>
                  <a:lnTo>
                    <a:pt x="0" y="13"/>
                  </a:lnTo>
                  <a:lnTo>
                    <a:pt x="1" y="11"/>
                  </a:lnTo>
                  <a:lnTo>
                    <a:pt x="2" y="8"/>
                  </a:lnTo>
                  <a:lnTo>
                    <a:pt x="4" y="6"/>
                  </a:lnTo>
                  <a:lnTo>
                    <a:pt x="6" y="4"/>
                  </a:lnTo>
                  <a:lnTo>
                    <a:pt x="11" y="1"/>
                  </a:lnTo>
                  <a:lnTo>
                    <a:pt x="19" y="0"/>
                  </a:lnTo>
                  <a:lnTo>
                    <a:pt x="19" y="0"/>
                  </a:lnTo>
                  <a:lnTo>
                    <a:pt x="26" y="1"/>
                  </a:lnTo>
                  <a:lnTo>
                    <a:pt x="32" y="4"/>
                  </a:lnTo>
                  <a:lnTo>
                    <a:pt x="34" y="6"/>
                  </a:lnTo>
                  <a:lnTo>
                    <a:pt x="37" y="8"/>
                  </a:lnTo>
                  <a:lnTo>
                    <a:pt x="38" y="11"/>
                  </a:lnTo>
                  <a:lnTo>
                    <a:pt x="38" y="13"/>
                  </a:lnTo>
                  <a:lnTo>
                    <a:pt x="38" y="13"/>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29"/>
            <p:cNvSpPr>
              <a:spLocks/>
            </p:cNvSpPr>
            <p:nvPr/>
          </p:nvSpPr>
          <p:spPr bwMode="auto">
            <a:xfrm>
              <a:off x="2657" y="1964"/>
              <a:ext cx="4" cy="4"/>
            </a:xfrm>
            <a:custGeom>
              <a:avLst/>
              <a:gdLst/>
              <a:ahLst/>
              <a:cxnLst>
                <a:cxn ang="0">
                  <a:pos x="18" y="8"/>
                </a:cxn>
                <a:cxn ang="0">
                  <a:pos x="18" y="8"/>
                </a:cxn>
                <a:cxn ang="0">
                  <a:pos x="17" y="11"/>
                </a:cxn>
                <a:cxn ang="0">
                  <a:pos x="15" y="13"/>
                </a:cxn>
                <a:cxn ang="0">
                  <a:pos x="12" y="16"/>
                </a:cxn>
                <a:cxn ang="0">
                  <a:pos x="8" y="17"/>
                </a:cxn>
                <a:cxn ang="0">
                  <a:pos x="8" y="17"/>
                </a:cxn>
                <a:cxn ang="0">
                  <a:pos x="5" y="16"/>
                </a:cxn>
                <a:cxn ang="0">
                  <a:pos x="3" y="13"/>
                </a:cxn>
                <a:cxn ang="0">
                  <a:pos x="1" y="11"/>
                </a:cxn>
                <a:cxn ang="0">
                  <a:pos x="0" y="8"/>
                </a:cxn>
                <a:cxn ang="0">
                  <a:pos x="0" y="8"/>
                </a:cxn>
                <a:cxn ang="0">
                  <a:pos x="1" y="5"/>
                </a:cxn>
                <a:cxn ang="0">
                  <a:pos x="3" y="3"/>
                </a:cxn>
                <a:cxn ang="0">
                  <a:pos x="5" y="1"/>
                </a:cxn>
                <a:cxn ang="0">
                  <a:pos x="8" y="0"/>
                </a:cxn>
                <a:cxn ang="0">
                  <a:pos x="8" y="0"/>
                </a:cxn>
                <a:cxn ang="0">
                  <a:pos x="12" y="1"/>
                </a:cxn>
                <a:cxn ang="0">
                  <a:pos x="15" y="3"/>
                </a:cxn>
                <a:cxn ang="0">
                  <a:pos x="17" y="5"/>
                </a:cxn>
                <a:cxn ang="0">
                  <a:pos x="18" y="8"/>
                </a:cxn>
                <a:cxn ang="0">
                  <a:pos x="18" y="8"/>
                </a:cxn>
              </a:cxnLst>
              <a:rect l="0" t="0" r="r" b="b"/>
              <a:pathLst>
                <a:path w="18" h="17">
                  <a:moveTo>
                    <a:pt x="18" y="8"/>
                  </a:moveTo>
                  <a:lnTo>
                    <a:pt x="18" y="8"/>
                  </a:lnTo>
                  <a:lnTo>
                    <a:pt x="17" y="11"/>
                  </a:lnTo>
                  <a:lnTo>
                    <a:pt x="15" y="13"/>
                  </a:lnTo>
                  <a:lnTo>
                    <a:pt x="12" y="16"/>
                  </a:lnTo>
                  <a:lnTo>
                    <a:pt x="8" y="17"/>
                  </a:lnTo>
                  <a:lnTo>
                    <a:pt x="8" y="17"/>
                  </a:lnTo>
                  <a:lnTo>
                    <a:pt x="5" y="16"/>
                  </a:lnTo>
                  <a:lnTo>
                    <a:pt x="3" y="13"/>
                  </a:lnTo>
                  <a:lnTo>
                    <a:pt x="1" y="11"/>
                  </a:lnTo>
                  <a:lnTo>
                    <a:pt x="0" y="8"/>
                  </a:lnTo>
                  <a:lnTo>
                    <a:pt x="0" y="8"/>
                  </a:lnTo>
                  <a:lnTo>
                    <a:pt x="1" y="5"/>
                  </a:lnTo>
                  <a:lnTo>
                    <a:pt x="3" y="3"/>
                  </a:lnTo>
                  <a:lnTo>
                    <a:pt x="5" y="1"/>
                  </a:lnTo>
                  <a:lnTo>
                    <a:pt x="8" y="0"/>
                  </a:lnTo>
                  <a:lnTo>
                    <a:pt x="8" y="0"/>
                  </a:lnTo>
                  <a:lnTo>
                    <a:pt x="12" y="1"/>
                  </a:lnTo>
                  <a:lnTo>
                    <a:pt x="15" y="3"/>
                  </a:lnTo>
                  <a:lnTo>
                    <a:pt x="17" y="5"/>
                  </a:lnTo>
                  <a:lnTo>
                    <a:pt x="18" y="8"/>
                  </a:lnTo>
                  <a:lnTo>
                    <a:pt x="18" y="8"/>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23"/>
          <p:cNvGrpSpPr>
            <a:grpSpLocks noChangeAspect="1"/>
          </p:cNvGrpSpPr>
          <p:nvPr/>
        </p:nvGrpSpPr>
        <p:grpSpPr bwMode="auto">
          <a:xfrm>
            <a:off x="6400800" y="2906151"/>
            <a:ext cx="195263" cy="204788"/>
            <a:chOff x="2640" y="1872"/>
            <a:chExt cx="123" cy="129"/>
          </a:xfrm>
        </p:grpSpPr>
        <p:sp>
          <p:nvSpPr>
            <p:cNvPr id="58" name="AutoShape 22"/>
            <p:cNvSpPr>
              <a:spLocks noChangeAspect="1" noChangeArrowheads="1" noTextEdit="1"/>
            </p:cNvSpPr>
            <p:nvPr/>
          </p:nvSpPr>
          <p:spPr bwMode="auto">
            <a:xfrm>
              <a:off x="2640" y="1872"/>
              <a:ext cx="123" cy="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24"/>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DF142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25"/>
            <p:cNvSpPr>
              <a:spLocks/>
            </p:cNvSpPr>
            <p:nvPr/>
          </p:nvSpPr>
          <p:spPr bwMode="auto">
            <a:xfrm>
              <a:off x="2640" y="1872"/>
              <a:ext cx="123" cy="129"/>
            </a:xfrm>
            <a:custGeom>
              <a:avLst/>
              <a:gdLst/>
              <a:ahLst/>
              <a:cxnLst>
                <a:cxn ang="0">
                  <a:pos x="588" y="1"/>
                </a:cxn>
                <a:cxn ang="0">
                  <a:pos x="563" y="3"/>
                </a:cxn>
                <a:cxn ang="0">
                  <a:pos x="521" y="10"/>
                </a:cxn>
                <a:cxn ang="0">
                  <a:pos x="503" y="15"/>
                </a:cxn>
                <a:cxn ang="0">
                  <a:pos x="471" y="28"/>
                </a:cxn>
                <a:cxn ang="0">
                  <a:pos x="446" y="44"/>
                </a:cxn>
                <a:cxn ang="0">
                  <a:pos x="433" y="55"/>
                </a:cxn>
                <a:cxn ang="0">
                  <a:pos x="406" y="84"/>
                </a:cxn>
                <a:cxn ang="0">
                  <a:pos x="391" y="102"/>
                </a:cxn>
                <a:cxn ang="0">
                  <a:pos x="355" y="152"/>
                </a:cxn>
                <a:cxn ang="0">
                  <a:pos x="306" y="223"/>
                </a:cxn>
                <a:cxn ang="0">
                  <a:pos x="211" y="370"/>
                </a:cxn>
                <a:cxn ang="0">
                  <a:pos x="176" y="424"/>
                </a:cxn>
                <a:cxn ang="0">
                  <a:pos x="158" y="449"/>
                </a:cxn>
                <a:cxn ang="0">
                  <a:pos x="147" y="424"/>
                </a:cxn>
                <a:cxn ang="0">
                  <a:pos x="137" y="395"/>
                </a:cxn>
                <a:cxn ang="0">
                  <a:pos x="129" y="378"/>
                </a:cxn>
                <a:cxn ang="0">
                  <a:pos x="121" y="368"/>
                </a:cxn>
                <a:cxn ang="0">
                  <a:pos x="115" y="363"/>
                </a:cxn>
                <a:cxn ang="0">
                  <a:pos x="104" y="359"/>
                </a:cxn>
                <a:cxn ang="0">
                  <a:pos x="96" y="358"/>
                </a:cxn>
                <a:cxn ang="0">
                  <a:pos x="81" y="360"/>
                </a:cxn>
                <a:cxn ang="0">
                  <a:pos x="65" y="364"/>
                </a:cxn>
                <a:cxn ang="0">
                  <a:pos x="50" y="371"/>
                </a:cxn>
                <a:cxn ang="0">
                  <a:pos x="34" y="381"/>
                </a:cxn>
                <a:cxn ang="0">
                  <a:pos x="19" y="393"/>
                </a:cxn>
                <a:cxn ang="0">
                  <a:pos x="9" y="407"/>
                </a:cxn>
                <a:cxn ang="0">
                  <a:pos x="2" y="422"/>
                </a:cxn>
                <a:cxn ang="0">
                  <a:pos x="0" y="436"/>
                </a:cxn>
                <a:cxn ang="0">
                  <a:pos x="0" y="443"/>
                </a:cxn>
                <a:cxn ang="0">
                  <a:pos x="6" y="471"/>
                </a:cxn>
                <a:cxn ang="0">
                  <a:pos x="13" y="498"/>
                </a:cxn>
                <a:cxn ang="0">
                  <a:pos x="15" y="504"/>
                </a:cxn>
                <a:cxn ang="0">
                  <a:pos x="26" y="541"/>
                </a:cxn>
                <a:cxn ang="0">
                  <a:pos x="35" y="569"/>
                </a:cxn>
                <a:cxn ang="0">
                  <a:pos x="50" y="600"/>
                </a:cxn>
                <a:cxn ang="0">
                  <a:pos x="54" y="607"/>
                </a:cxn>
                <a:cxn ang="0">
                  <a:pos x="70" y="623"/>
                </a:cxn>
                <a:cxn ang="0">
                  <a:pos x="86" y="633"/>
                </a:cxn>
                <a:cxn ang="0">
                  <a:pos x="94" y="637"/>
                </a:cxn>
                <a:cxn ang="0">
                  <a:pos x="115" y="641"/>
                </a:cxn>
                <a:cxn ang="0">
                  <a:pos x="127" y="641"/>
                </a:cxn>
                <a:cxn ang="0">
                  <a:pos x="155" y="638"/>
                </a:cxn>
                <a:cxn ang="0">
                  <a:pos x="179" y="626"/>
                </a:cxn>
                <a:cxn ang="0">
                  <a:pos x="200" y="606"/>
                </a:cxn>
                <a:cxn ang="0">
                  <a:pos x="217" y="579"/>
                </a:cxn>
                <a:cxn ang="0">
                  <a:pos x="231" y="552"/>
                </a:cxn>
                <a:cxn ang="0">
                  <a:pos x="271" y="485"/>
                </a:cxn>
                <a:cxn ang="0">
                  <a:pos x="358" y="353"/>
                </a:cxn>
                <a:cxn ang="0">
                  <a:pos x="403" y="288"/>
                </a:cxn>
                <a:cxn ang="0">
                  <a:pos x="501" y="162"/>
                </a:cxn>
                <a:cxn ang="0">
                  <a:pos x="606" y="40"/>
                </a:cxn>
                <a:cxn ang="0">
                  <a:pos x="598" y="0"/>
                </a:cxn>
              </a:cxnLst>
              <a:rect l="0" t="0" r="r" b="b"/>
              <a:pathLst>
                <a:path w="611" h="641">
                  <a:moveTo>
                    <a:pt x="598" y="0"/>
                  </a:moveTo>
                  <a:lnTo>
                    <a:pt x="588" y="1"/>
                  </a:lnTo>
                  <a:lnTo>
                    <a:pt x="588" y="1"/>
                  </a:lnTo>
                  <a:lnTo>
                    <a:pt x="563" y="3"/>
                  </a:lnTo>
                  <a:lnTo>
                    <a:pt x="541" y="6"/>
                  </a:lnTo>
                  <a:lnTo>
                    <a:pt x="521" y="10"/>
                  </a:lnTo>
                  <a:lnTo>
                    <a:pt x="503" y="15"/>
                  </a:lnTo>
                  <a:lnTo>
                    <a:pt x="503" y="15"/>
                  </a:lnTo>
                  <a:lnTo>
                    <a:pt x="486" y="20"/>
                  </a:lnTo>
                  <a:lnTo>
                    <a:pt x="471" y="28"/>
                  </a:lnTo>
                  <a:lnTo>
                    <a:pt x="457" y="35"/>
                  </a:lnTo>
                  <a:lnTo>
                    <a:pt x="446" y="44"/>
                  </a:lnTo>
                  <a:lnTo>
                    <a:pt x="446" y="44"/>
                  </a:lnTo>
                  <a:lnTo>
                    <a:pt x="433" y="55"/>
                  </a:lnTo>
                  <a:lnTo>
                    <a:pt x="419" y="69"/>
                  </a:lnTo>
                  <a:lnTo>
                    <a:pt x="406" y="84"/>
                  </a:lnTo>
                  <a:lnTo>
                    <a:pt x="391" y="102"/>
                  </a:lnTo>
                  <a:lnTo>
                    <a:pt x="391" y="102"/>
                  </a:lnTo>
                  <a:lnTo>
                    <a:pt x="375" y="124"/>
                  </a:lnTo>
                  <a:lnTo>
                    <a:pt x="355" y="152"/>
                  </a:lnTo>
                  <a:lnTo>
                    <a:pt x="306" y="223"/>
                  </a:lnTo>
                  <a:lnTo>
                    <a:pt x="306" y="223"/>
                  </a:lnTo>
                  <a:lnTo>
                    <a:pt x="263" y="289"/>
                  </a:lnTo>
                  <a:lnTo>
                    <a:pt x="211" y="370"/>
                  </a:lnTo>
                  <a:lnTo>
                    <a:pt x="211" y="370"/>
                  </a:lnTo>
                  <a:lnTo>
                    <a:pt x="176" y="424"/>
                  </a:lnTo>
                  <a:lnTo>
                    <a:pt x="158" y="449"/>
                  </a:lnTo>
                  <a:lnTo>
                    <a:pt x="158" y="449"/>
                  </a:lnTo>
                  <a:lnTo>
                    <a:pt x="154" y="440"/>
                  </a:lnTo>
                  <a:lnTo>
                    <a:pt x="147" y="424"/>
                  </a:lnTo>
                  <a:lnTo>
                    <a:pt x="147" y="424"/>
                  </a:lnTo>
                  <a:lnTo>
                    <a:pt x="137" y="395"/>
                  </a:lnTo>
                  <a:lnTo>
                    <a:pt x="137" y="395"/>
                  </a:lnTo>
                  <a:lnTo>
                    <a:pt x="129" y="378"/>
                  </a:lnTo>
                  <a:lnTo>
                    <a:pt x="125" y="372"/>
                  </a:lnTo>
                  <a:lnTo>
                    <a:pt x="121" y="368"/>
                  </a:lnTo>
                  <a:lnTo>
                    <a:pt x="121" y="368"/>
                  </a:lnTo>
                  <a:lnTo>
                    <a:pt x="115" y="363"/>
                  </a:lnTo>
                  <a:lnTo>
                    <a:pt x="110" y="361"/>
                  </a:lnTo>
                  <a:lnTo>
                    <a:pt x="104" y="359"/>
                  </a:lnTo>
                  <a:lnTo>
                    <a:pt x="96" y="358"/>
                  </a:lnTo>
                  <a:lnTo>
                    <a:pt x="96" y="358"/>
                  </a:lnTo>
                  <a:lnTo>
                    <a:pt x="89" y="359"/>
                  </a:lnTo>
                  <a:lnTo>
                    <a:pt x="81" y="360"/>
                  </a:lnTo>
                  <a:lnTo>
                    <a:pt x="73" y="361"/>
                  </a:lnTo>
                  <a:lnTo>
                    <a:pt x="65" y="364"/>
                  </a:lnTo>
                  <a:lnTo>
                    <a:pt x="57" y="368"/>
                  </a:lnTo>
                  <a:lnTo>
                    <a:pt x="50" y="371"/>
                  </a:lnTo>
                  <a:lnTo>
                    <a:pt x="34" y="381"/>
                  </a:lnTo>
                  <a:lnTo>
                    <a:pt x="34" y="381"/>
                  </a:lnTo>
                  <a:lnTo>
                    <a:pt x="26" y="387"/>
                  </a:lnTo>
                  <a:lnTo>
                    <a:pt x="19" y="393"/>
                  </a:lnTo>
                  <a:lnTo>
                    <a:pt x="13" y="400"/>
                  </a:lnTo>
                  <a:lnTo>
                    <a:pt x="9" y="407"/>
                  </a:lnTo>
                  <a:lnTo>
                    <a:pt x="4" y="414"/>
                  </a:lnTo>
                  <a:lnTo>
                    <a:pt x="2" y="422"/>
                  </a:lnTo>
                  <a:lnTo>
                    <a:pt x="0" y="429"/>
                  </a:lnTo>
                  <a:lnTo>
                    <a:pt x="0" y="436"/>
                  </a:lnTo>
                  <a:lnTo>
                    <a:pt x="0" y="436"/>
                  </a:lnTo>
                  <a:lnTo>
                    <a:pt x="0" y="443"/>
                  </a:lnTo>
                  <a:lnTo>
                    <a:pt x="2" y="453"/>
                  </a:lnTo>
                  <a:lnTo>
                    <a:pt x="6" y="471"/>
                  </a:lnTo>
                  <a:lnTo>
                    <a:pt x="13" y="498"/>
                  </a:lnTo>
                  <a:lnTo>
                    <a:pt x="13" y="498"/>
                  </a:lnTo>
                  <a:lnTo>
                    <a:pt x="15" y="505"/>
                  </a:lnTo>
                  <a:lnTo>
                    <a:pt x="15" y="504"/>
                  </a:lnTo>
                  <a:lnTo>
                    <a:pt x="15" y="504"/>
                  </a:lnTo>
                  <a:lnTo>
                    <a:pt x="26" y="541"/>
                  </a:lnTo>
                  <a:lnTo>
                    <a:pt x="35" y="569"/>
                  </a:lnTo>
                  <a:lnTo>
                    <a:pt x="35" y="569"/>
                  </a:lnTo>
                  <a:lnTo>
                    <a:pt x="45" y="590"/>
                  </a:lnTo>
                  <a:lnTo>
                    <a:pt x="50" y="600"/>
                  </a:lnTo>
                  <a:lnTo>
                    <a:pt x="54" y="607"/>
                  </a:lnTo>
                  <a:lnTo>
                    <a:pt x="54" y="607"/>
                  </a:lnTo>
                  <a:lnTo>
                    <a:pt x="62" y="617"/>
                  </a:lnTo>
                  <a:lnTo>
                    <a:pt x="70" y="623"/>
                  </a:lnTo>
                  <a:lnTo>
                    <a:pt x="77" y="629"/>
                  </a:lnTo>
                  <a:lnTo>
                    <a:pt x="86" y="633"/>
                  </a:lnTo>
                  <a:lnTo>
                    <a:pt x="86" y="633"/>
                  </a:lnTo>
                  <a:lnTo>
                    <a:pt x="94" y="637"/>
                  </a:lnTo>
                  <a:lnTo>
                    <a:pt x="105" y="640"/>
                  </a:lnTo>
                  <a:lnTo>
                    <a:pt x="115" y="641"/>
                  </a:lnTo>
                  <a:lnTo>
                    <a:pt x="127" y="641"/>
                  </a:lnTo>
                  <a:lnTo>
                    <a:pt x="127" y="641"/>
                  </a:lnTo>
                  <a:lnTo>
                    <a:pt x="141" y="641"/>
                  </a:lnTo>
                  <a:lnTo>
                    <a:pt x="155" y="638"/>
                  </a:lnTo>
                  <a:lnTo>
                    <a:pt x="167" y="632"/>
                  </a:lnTo>
                  <a:lnTo>
                    <a:pt x="179" y="626"/>
                  </a:lnTo>
                  <a:lnTo>
                    <a:pt x="190" y="617"/>
                  </a:lnTo>
                  <a:lnTo>
                    <a:pt x="200" y="606"/>
                  </a:lnTo>
                  <a:lnTo>
                    <a:pt x="209" y="593"/>
                  </a:lnTo>
                  <a:lnTo>
                    <a:pt x="217" y="579"/>
                  </a:lnTo>
                  <a:lnTo>
                    <a:pt x="217" y="579"/>
                  </a:lnTo>
                  <a:lnTo>
                    <a:pt x="231" y="552"/>
                  </a:lnTo>
                  <a:lnTo>
                    <a:pt x="231" y="552"/>
                  </a:lnTo>
                  <a:lnTo>
                    <a:pt x="271" y="485"/>
                  </a:lnTo>
                  <a:lnTo>
                    <a:pt x="313" y="418"/>
                  </a:lnTo>
                  <a:lnTo>
                    <a:pt x="358" y="353"/>
                  </a:lnTo>
                  <a:lnTo>
                    <a:pt x="403" y="288"/>
                  </a:lnTo>
                  <a:lnTo>
                    <a:pt x="403" y="288"/>
                  </a:lnTo>
                  <a:lnTo>
                    <a:pt x="451" y="225"/>
                  </a:lnTo>
                  <a:lnTo>
                    <a:pt x="501" y="162"/>
                  </a:lnTo>
                  <a:lnTo>
                    <a:pt x="553" y="101"/>
                  </a:lnTo>
                  <a:lnTo>
                    <a:pt x="606" y="40"/>
                  </a:lnTo>
                  <a:lnTo>
                    <a:pt x="611" y="33"/>
                  </a:lnTo>
                  <a:lnTo>
                    <a:pt x="59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26"/>
            <p:cNvSpPr>
              <a:spLocks/>
            </p:cNvSpPr>
            <p:nvPr/>
          </p:nvSpPr>
          <p:spPr bwMode="auto">
            <a:xfrm>
              <a:off x="2643" y="1876"/>
              <a:ext cx="116" cy="122"/>
            </a:xfrm>
            <a:custGeom>
              <a:avLst/>
              <a:gdLst/>
              <a:ahLst/>
              <a:cxnLst>
                <a:cxn ang="0">
                  <a:pos x="580" y="15"/>
                </a:cxn>
                <a:cxn ang="0">
                  <a:pos x="476" y="137"/>
                </a:cxn>
                <a:cxn ang="0">
                  <a:pos x="378" y="264"/>
                </a:cxn>
                <a:cxn ang="0">
                  <a:pos x="332" y="329"/>
                </a:cxn>
                <a:cxn ang="0">
                  <a:pos x="245" y="461"/>
                </a:cxn>
                <a:cxn ang="0">
                  <a:pos x="204" y="529"/>
                </a:cxn>
                <a:cxn ang="0">
                  <a:pos x="190" y="556"/>
                </a:cxn>
                <a:cxn ang="0">
                  <a:pos x="175" y="580"/>
                </a:cxn>
                <a:cxn ang="0">
                  <a:pos x="158" y="597"/>
                </a:cxn>
                <a:cxn ang="0">
                  <a:pos x="136" y="608"/>
                </a:cxn>
                <a:cxn ang="0">
                  <a:pos x="113" y="611"/>
                </a:cxn>
                <a:cxn ang="0">
                  <a:pos x="103" y="610"/>
                </a:cxn>
                <a:cxn ang="0">
                  <a:pos x="86" y="607"/>
                </a:cxn>
                <a:cxn ang="0">
                  <a:pos x="78" y="605"/>
                </a:cxn>
                <a:cxn ang="0">
                  <a:pos x="64" y="596"/>
                </a:cxn>
                <a:cxn ang="0">
                  <a:pos x="53" y="583"/>
                </a:cxn>
                <a:cxn ang="0">
                  <a:pos x="48" y="576"/>
                </a:cxn>
                <a:cxn ang="0">
                  <a:pos x="35" y="548"/>
                </a:cxn>
                <a:cxn ang="0">
                  <a:pos x="25" y="521"/>
                </a:cxn>
                <a:cxn ang="0">
                  <a:pos x="15" y="485"/>
                </a:cxn>
                <a:cxn ang="0">
                  <a:pos x="14" y="479"/>
                </a:cxn>
                <a:cxn ang="0">
                  <a:pos x="1" y="429"/>
                </a:cxn>
                <a:cxn ang="0">
                  <a:pos x="0" y="420"/>
                </a:cxn>
                <a:cxn ang="0">
                  <a:pos x="2" y="409"/>
                </a:cxn>
                <a:cxn ang="0">
                  <a:pos x="7" y="397"/>
                </a:cxn>
                <a:cxn ang="0">
                  <a:pos x="16" y="387"/>
                </a:cxn>
                <a:cxn ang="0">
                  <a:pos x="28" y="377"/>
                </a:cxn>
                <a:cxn ang="0">
                  <a:pos x="42" y="369"/>
                </a:cxn>
                <a:cxn ang="0">
                  <a:pos x="70" y="358"/>
                </a:cxn>
                <a:cxn ang="0">
                  <a:pos x="82" y="357"/>
                </a:cxn>
                <a:cxn ang="0">
                  <a:pos x="91" y="358"/>
                </a:cxn>
                <a:cxn ang="0">
                  <a:pos x="97" y="362"/>
                </a:cxn>
                <a:cxn ang="0">
                  <a:pos x="99" y="365"/>
                </a:cxn>
                <a:cxn ang="0">
                  <a:pos x="110" y="384"/>
                </a:cxn>
                <a:cxn ang="0">
                  <a:pos x="119" y="413"/>
                </a:cxn>
                <a:cxn ang="0">
                  <a:pos x="127" y="430"/>
                </a:cxn>
                <a:cxn ang="0">
                  <a:pos x="135" y="447"/>
                </a:cxn>
                <a:cxn ang="0">
                  <a:pos x="142" y="452"/>
                </a:cxn>
                <a:cxn ang="0">
                  <a:pos x="144" y="453"/>
                </a:cxn>
                <a:cxn ang="0">
                  <a:pos x="151" y="447"/>
                </a:cxn>
                <a:cxn ang="0">
                  <a:pos x="184" y="401"/>
                </a:cxn>
                <a:cxn ang="0">
                  <a:pos x="209" y="361"/>
                </a:cxn>
                <a:cxn ang="0">
                  <a:pos x="304" y="215"/>
                </a:cxn>
                <a:cxn ang="0">
                  <a:pos x="353" y="144"/>
                </a:cxn>
                <a:cxn ang="0">
                  <a:pos x="388" y="95"/>
                </a:cxn>
                <a:cxn ang="0">
                  <a:pos x="402" y="77"/>
                </a:cxn>
                <a:cxn ang="0">
                  <a:pos x="429" y="50"/>
                </a:cxn>
                <a:cxn ang="0">
                  <a:pos x="441" y="39"/>
                </a:cxn>
                <a:cxn ang="0">
                  <a:pos x="465" y="24"/>
                </a:cxn>
                <a:cxn ang="0">
                  <a:pos x="493" y="13"/>
                </a:cxn>
                <a:cxn ang="0">
                  <a:pos x="510" y="8"/>
                </a:cxn>
                <a:cxn ang="0">
                  <a:pos x="551" y="2"/>
                </a:cxn>
                <a:cxn ang="0">
                  <a:pos x="580" y="15"/>
                </a:cxn>
              </a:cxnLst>
              <a:rect l="0" t="0" r="r" b="b"/>
              <a:pathLst>
                <a:path w="580" h="611">
                  <a:moveTo>
                    <a:pt x="580" y="15"/>
                  </a:moveTo>
                  <a:lnTo>
                    <a:pt x="580" y="15"/>
                  </a:lnTo>
                  <a:lnTo>
                    <a:pt x="527" y="75"/>
                  </a:lnTo>
                  <a:lnTo>
                    <a:pt x="476" y="137"/>
                  </a:lnTo>
                  <a:lnTo>
                    <a:pt x="426" y="200"/>
                  </a:lnTo>
                  <a:lnTo>
                    <a:pt x="378" y="264"/>
                  </a:lnTo>
                  <a:lnTo>
                    <a:pt x="378" y="264"/>
                  </a:lnTo>
                  <a:lnTo>
                    <a:pt x="332" y="329"/>
                  </a:lnTo>
                  <a:lnTo>
                    <a:pt x="288" y="395"/>
                  </a:lnTo>
                  <a:lnTo>
                    <a:pt x="245" y="461"/>
                  </a:lnTo>
                  <a:lnTo>
                    <a:pt x="204" y="529"/>
                  </a:lnTo>
                  <a:lnTo>
                    <a:pt x="204" y="529"/>
                  </a:lnTo>
                  <a:lnTo>
                    <a:pt x="190" y="556"/>
                  </a:lnTo>
                  <a:lnTo>
                    <a:pt x="190" y="556"/>
                  </a:lnTo>
                  <a:lnTo>
                    <a:pt x="183" y="570"/>
                  </a:lnTo>
                  <a:lnTo>
                    <a:pt x="175" y="580"/>
                  </a:lnTo>
                  <a:lnTo>
                    <a:pt x="166" y="590"/>
                  </a:lnTo>
                  <a:lnTo>
                    <a:pt x="158" y="597"/>
                  </a:lnTo>
                  <a:lnTo>
                    <a:pt x="147" y="604"/>
                  </a:lnTo>
                  <a:lnTo>
                    <a:pt x="136" y="608"/>
                  </a:lnTo>
                  <a:lnTo>
                    <a:pt x="125" y="610"/>
                  </a:lnTo>
                  <a:lnTo>
                    <a:pt x="113" y="611"/>
                  </a:lnTo>
                  <a:lnTo>
                    <a:pt x="113" y="611"/>
                  </a:lnTo>
                  <a:lnTo>
                    <a:pt x="103" y="610"/>
                  </a:lnTo>
                  <a:lnTo>
                    <a:pt x="93" y="609"/>
                  </a:lnTo>
                  <a:lnTo>
                    <a:pt x="86" y="607"/>
                  </a:lnTo>
                  <a:lnTo>
                    <a:pt x="78" y="605"/>
                  </a:lnTo>
                  <a:lnTo>
                    <a:pt x="78" y="605"/>
                  </a:lnTo>
                  <a:lnTo>
                    <a:pt x="71" y="601"/>
                  </a:lnTo>
                  <a:lnTo>
                    <a:pt x="64" y="596"/>
                  </a:lnTo>
                  <a:lnTo>
                    <a:pt x="58" y="590"/>
                  </a:lnTo>
                  <a:lnTo>
                    <a:pt x="53" y="583"/>
                  </a:lnTo>
                  <a:lnTo>
                    <a:pt x="53" y="583"/>
                  </a:lnTo>
                  <a:lnTo>
                    <a:pt x="48" y="576"/>
                  </a:lnTo>
                  <a:lnTo>
                    <a:pt x="43" y="568"/>
                  </a:lnTo>
                  <a:lnTo>
                    <a:pt x="35" y="548"/>
                  </a:lnTo>
                  <a:lnTo>
                    <a:pt x="35" y="548"/>
                  </a:lnTo>
                  <a:lnTo>
                    <a:pt x="25" y="521"/>
                  </a:lnTo>
                  <a:lnTo>
                    <a:pt x="15" y="485"/>
                  </a:lnTo>
                  <a:lnTo>
                    <a:pt x="15" y="485"/>
                  </a:lnTo>
                  <a:lnTo>
                    <a:pt x="14" y="479"/>
                  </a:lnTo>
                  <a:lnTo>
                    <a:pt x="14" y="479"/>
                  </a:lnTo>
                  <a:lnTo>
                    <a:pt x="4" y="441"/>
                  </a:lnTo>
                  <a:lnTo>
                    <a:pt x="1" y="429"/>
                  </a:lnTo>
                  <a:lnTo>
                    <a:pt x="0" y="420"/>
                  </a:lnTo>
                  <a:lnTo>
                    <a:pt x="0" y="420"/>
                  </a:lnTo>
                  <a:lnTo>
                    <a:pt x="1" y="414"/>
                  </a:lnTo>
                  <a:lnTo>
                    <a:pt x="2" y="409"/>
                  </a:lnTo>
                  <a:lnTo>
                    <a:pt x="4" y="404"/>
                  </a:lnTo>
                  <a:lnTo>
                    <a:pt x="7" y="397"/>
                  </a:lnTo>
                  <a:lnTo>
                    <a:pt x="12" y="392"/>
                  </a:lnTo>
                  <a:lnTo>
                    <a:pt x="16" y="387"/>
                  </a:lnTo>
                  <a:lnTo>
                    <a:pt x="21" y="382"/>
                  </a:lnTo>
                  <a:lnTo>
                    <a:pt x="28" y="377"/>
                  </a:lnTo>
                  <a:lnTo>
                    <a:pt x="28" y="377"/>
                  </a:lnTo>
                  <a:lnTo>
                    <a:pt x="42" y="369"/>
                  </a:lnTo>
                  <a:lnTo>
                    <a:pt x="56" y="362"/>
                  </a:lnTo>
                  <a:lnTo>
                    <a:pt x="70" y="358"/>
                  </a:lnTo>
                  <a:lnTo>
                    <a:pt x="82" y="357"/>
                  </a:lnTo>
                  <a:lnTo>
                    <a:pt x="82" y="357"/>
                  </a:lnTo>
                  <a:lnTo>
                    <a:pt x="87" y="357"/>
                  </a:lnTo>
                  <a:lnTo>
                    <a:pt x="91" y="358"/>
                  </a:lnTo>
                  <a:lnTo>
                    <a:pt x="94" y="360"/>
                  </a:lnTo>
                  <a:lnTo>
                    <a:pt x="97" y="362"/>
                  </a:lnTo>
                  <a:lnTo>
                    <a:pt x="97" y="362"/>
                  </a:lnTo>
                  <a:lnTo>
                    <a:pt x="99" y="365"/>
                  </a:lnTo>
                  <a:lnTo>
                    <a:pt x="103" y="371"/>
                  </a:lnTo>
                  <a:lnTo>
                    <a:pt x="110" y="384"/>
                  </a:lnTo>
                  <a:lnTo>
                    <a:pt x="110" y="384"/>
                  </a:lnTo>
                  <a:lnTo>
                    <a:pt x="119" y="413"/>
                  </a:lnTo>
                  <a:lnTo>
                    <a:pt x="119" y="413"/>
                  </a:lnTo>
                  <a:lnTo>
                    <a:pt x="127" y="430"/>
                  </a:lnTo>
                  <a:lnTo>
                    <a:pt x="133" y="443"/>
                  </a:lnTo>
                  <a:lnTo>
                    <a:pt x="135" y="447"/>
                  </a:lnTo>
                  <a:lnTo>
                    <a:pt x="139" y="450"/>
                  </a:lnTo>
                  <a:lnTo>
                    <a:pt x="142" y="452"/>
                  </a:lnTo>
                  <a:lnTo>
                    <a:pt x="144" y="453"/>
                  </a:lnTo>
                  <a:lnTo>
                    <a:pt x="144" y="453"/>
                  </a:lnTo>
                  <a:lnTo>
                    <a:pt x="147" y="451"/>
                  </a:lnTo>
                  <a:lnTo>
                    <a:pt x="151" y="447"/>
                  </a:lnTo>
                  <a:lnTo>
                    <a:pt x="164" y="430"/>
                  </a:lnTo>
                  <a:lnTo>
                    <a:pt x="184" y="401"/>
                  </a:lnTo>
                  <a:lnTo>
                    <a:pt x="209" y="361"/>
                  </a:lnTo>
                  <a:lnTo>
                    <a:pt x="209" y="361"/>
                  </a:lnTo>
                  <a:lnTo>
                    <a:pt x="260" y="282"/>
                  </a:lnTo>
                  <a:lnTo>
                    <a:pt x="304" y="215"/>
                  </a:lnTo>
                  <a:lnTo>
                    <a:pt x="304" y="215"/>
                  </a:lnTo>
                  <a:lnTo>
                    <a:pt x="353" y="144"/>
                  </a:lnTo>
                  <a:lnTo>
                    <a:pt x="372" y="117"/>
                  </a:lnTo>
                  <a:lnTo>
                    <a:pt x="388" y="95"/>
                  </a:lnTo>
                  <a:lnTo>
                    <a:pt x="388" y="95"/>
                  </a:lnTo>
                  <a:lnTo>
                    <a:pt x="402" y="77"/>
                  </a:lnTo>
                  <a:lnTo>
                    <a:pt x="416" y="62"/>
                  </a:lnTo>
                  <a:lnTo>
                    <a:pt x="429" y="50"/>
                  </a:lnTo>
                  <a:lnTo>
                    <a:pt x="441" y="39"/>
                  </a:lnTo>
                  <a:lnTo>
                    <a:pt x="441" y="39"/>
                  </a:lnTo>
                  <a:lnTo>
                    <a:pt x="452" y="31"/>
                  </a:lnTo>
                  <a:lnTo>
                    <a:pt x="465" y="24"/>
                  </a:lnTo>
                  <a:lnTo>
                    <a:pt x="478" y="18"/>
                  </a:lnTo>
                  <a:lnTo>
                    <a:pt x="493" y="13"/>
                  </a:lnTo>
                  <a:lnTo>
                    <a:pt x="493" y="13"/>
                  </a:lnTo>
                  <a:lnTo>
                    <a:pt x="510" y="8"/>
                  </a:lnTo>
                  <a:lnTo>
                    <a:pt x="529" y="4"/>
                  </a:lnTo>
                  <a:lnTo>
                    <a:pt x="551" y="2"/>
                  </a:lnTo>
                  <a:lnTo>
                    <a:pt x="575" y="0"/>
                  </a:lnTo>
                  <a:lnTo>
                    <a:pt x="580" y="15"/>
                  </a:lnTo>
                  <a:close/>
                </a:path>
              </a:pathLst>
            </a:custGeom>
            <a:solidFill>
              <a:srgbClr val="BE11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27"/>
            <p:cNvSpPr>
              <a:spLocks/>
            </p:cNvSpPr>
            <p:nvPr/>
          </p:nvSpPr>
          <p:spPr bwMode="auto">
            <a:xfrm>
              <a:off x="2646" y="1879"/>
              <a:ext cx="109" cy="116"/>
            </a:xfrm>
            <a:custGeom>
              <a:avLst/>
              <a:gdLst/>
              <a:ahLst/>
              <a:cxnLst>
                <a:cxn ang="0">
                  <a:pos x="351" y="239"/>
                </a:cxn>
                <a:cxn ang="0">
                  <a:pos x="260" y="371"/>
                </a:cxn>
                <a:cxn ang="0">
                  <a:pos x="176" y="505"/>
                </a:cxn>
                <a:cxn ang="0">
                  <a:pos x="162" y="534"/>
                </a:cxn>
                <a:cxn ang="0">
                  <a:pos x="155" y="545"/>
                </a:cxn>
                <a:cxn ang="0">
                  <a:pos x="143" y="562"/>
                </a:cxn>
                <a:cxn ang="0">
                  <a:pos x="126" y="574"/>
                </a:cxn>
                <a:cxn ang="0">
                  <a:pos x="108" y="579"/>
                </a:cxn>
                <a:cxn ang="0">
                  <a:pos x="98" y="580"/>
                </a:cxn>
                <a:cxn ang="0">
                  <a:pos x="81" y="579"/>
                </a:cxn>
                <a:cxn ang="0">
                  <a:pos x="69" y="575"/>
                </a:cxn>
                <a:cxn ang="0">
                  <a:pos x="64" y="573"/>
                </a:cxn>
                <a:cxn ang="0">
                  <a:pos x="54" y="563"/>
                </a:cxn>
                <a:cxn ang="0">
                  <a:pos x="49" y="558"/>
                </a:cxn>
                <a:cxn ang="0">
                  <a:pos x="34" y="526"/>
                </a:cxn>
                <a:cxn ang="0">
                  <a:pos x="24" y="501"/>
                </a:cxn>
                <a:cxn ang="0">
                  <a:pos x="13" y="464"/>
                </a:cxn>
                <a:cxn ang="0">
                  <a:pos x="12" y="458"/>
                </a:cxn>
                <a:cxn ang="0">
                  <a:pos x="6" y="434"/>
                </a:cxn>
                <a:cxn ang="0">
                  <a:pos x="1" y="409"/>
                </a:cxn>
                <a:cxn ang="0">
                  <a:pos x="0" y="404"/>
                </a:cxn>
                <a:cxn ang="0">
                  <a:pos x="1" y="396"/>
                </a:cxn>
                <a:cxn ang="0">
                  <a:pos x="12" y="380"/>
                </a:cxn>
                <a:cxn ang="0">
                  <a:pos x="22" y="373"/>
                </a:cxn>
                <a:cxn ang="0">
                  <a:pos x="45" y="360"/>
                </a:cxn>
                <a:cxn ang="0">
                  <a:pos x="67" y="356"/>
                </a:cxn>
                <a:cxn ang="0">
                  <a:pos x="71" y="356"/>
                </a:cxn>
                <a:cxn ang="0">
                  <a:pos x="72" y="357"/>
                </a:cxn>
                <a:cxn ang="0">
                  <a:pos x="81" y="374"/>
                </a:cxn>
                <a:cxn ang="0">
                  <a:pos x="91" y="401"/>
                </a:cxn>
                <a:cxn ang="0">
                  <a:pos x="99" y="422"/>
                </a:cxn>
                <a:cxn ang="0">
                  <a:pos x="108" y="438"/>
                </a:cxn>
                <a:cxn ang="0">
                  <a:pos x="117" y="448"/>
                </a:cxn>
                <a:cxn ang="0">
                  <a:pos x="129" y="451"/>
                </a:cxn>
                <a:cxn ang="0">
                  <a:pos x="132" y="451"/>
                </a:cxn>
                <a:cxn ang="0">
                  <a:pos x="142" y="446"/>
                </a:cxn>
                <a:cxn ang="0">
                  <a:pos x="157" y="428"/>
                </a:cxn>
                <a:cxn ang="0">
                  <a:pos x="186" y="385"/>
                </a:cxn>
                <a:cxn ang="0">
                  <a:pos x="207" y="354"/>
                </a:cxn>
                <a:cxn ang="0">
                  <a:pos x="301" y="207"/>
                </a:cxn>
                <a:cxn ang="0">
                  <a:pos x="350" y="137"/>
                </a:cxn>
                <a:cxn ang="0">
                  <a:pos x="385" y="88"/>
                </a:cxn>
                <a:cxn ang="0">
                  <a:pos x="399" y="72"/>
                </a:cxn>
                <a:cxn ang="0">
                  <a:pos x="423" y="44"/>
                </a:cxn>
                <a:cxn ang="0">
                  <a:pos x="435" y="34"/>
                </a:cxn>
                <a:cxn ang="0">
                  <a:pos x="456" y="21"/>
                </a:cxn>
                <a:cxn ang="0">
                  <a:pos x="482" y="10"/>
                </a:cxn>
                <a:cxn ang="0">
                  <a:pos x="496" y="7"/>
                </a:cxn>
                <a:cxn ang="0">
                  <a:pos x="527" y="2"/>
                </a:cxn>
                <a:cxn ang="0">
                  <a:pos x="545" y="0"/>
                </a:cxn>
                <a:cxn ang="0">
                  <a:pos x="445" y="117"/>
                </a:cxn>
                <a:cxn ang="0">
                  <a:pos x="351" y="239"/>
                </a:cxn>
              </a:cxnLst>
              <a:rect l="0" t="0" r="r" b="b"/>
              <a:pathLst>
                <a:path w="545" h="580">
                  <a:moveTo>
                    <a:pt x="351" y="239"/>
                  </a:moveTo>
                  <a:lnTo>
                    <a:pt x="351" y="239"/>
                  </a:lnTo>
                  <a:lnTo>
                    <a:pt x="305" y="305"/>
                  </a:lnTo>
                  <a:lnTo>
                    <a:pt x="260" y="371"/>
                  </a:lnTo>
                  <a:lnTo>
                    <a:pt x="218" y="437"/>
                  </a:lnTo>
                  <a:lnTo>
                    <a:pt x="176" y="505"/>
                  </a:lnTo>
                  <a:lnTo>
                    <a:pt x="176" y="505"/>
                  </a:lnTo>
                  <a:lnTo>
                    <a:pt x="162" y="534"/>
                  </a:lnTo>
                  <a:lnTo>
                    <a:pt x="162" y="534"/>
                  </a:lnTo>
                  <a:lnTo>
                    <a:pt x="155" y="545"/>
                  </a:lnTo>
                  <a:lnTo>
                    <a:pt x="149" y="555"/>
                  </a:lnTo>
                  <a:lnTo>
                    <a:pt x="143" y="562"/>
                  </a:lnTo>
                  <a:lnTo>
                    <a:pt x="134" y="569"/>
                  </a:lnTo>
                  <a:lnTo>
                    <a:pt x="126" y="574"/>
                  </a:lnTo>
                  <a:lnTo>
                    <a:pt x="117" y="577"/>
                  </a:lnTo>
                  <a:lnTo>
                    <a:pt x="108" y="579"/>
                  </a:lnTo>
                  <a:lnTo>
                    <a:pt x="98" y="580"/>
                  </a:lnTo>
                  <a:lnTo>
                    <a:pt x="98" y="580"/>
                  </a:lnTo>
                  <a:lnTo>
                    <a:pt x="90" y="580"/>
                  </a:lnTo>
                  <a:lnTo>
                    <a:pt x="81" y="579"/>
                  </a:lnTo>
                  <a:lnTo>
                    <a:pt x="75" y="577"/>
                  </a:lnTo>
                  <a:lnTo>
                    <a:pt x="69" y="575"/>
                  </a:lnTo>
                  <a:lnTo>
                    <a:pt x="69" y="575"/>
                  </a:lnTo>
                  <a:lnTo>
                    <a:pt x="64" y="573"/>
                  </a:lnTo>
                  <a:lnTo>
                    <a:pt x="59" y="569"/>
                  </a:lnTo>
                  <a:lnTo>
                    <a:pt x="54" y="563"/>
                  </a:lnTo>
                  <a:lnTo>
                    <a:pt x="49" y="558"/>
                  </a:lnTo>
                  <a:lnTo>
                    <a:pt x="49" y="558"/>
                  </a:lnTo>
                  <a:lnTo>
                    <a:pt x="41" y="544"/>
                  </a:lnTo>
                  <a:lnTo>
                    <a:pt x="34" y="526"/>
                  </a:lnTo>
                  <a:lnTo>
                    <a:pt x="34" y="526"/>
                  </a:lnTo>
                  <a:lnTo>
                    <a:pt x="24" y="501"/>
                  </a:lnTo>
                  <a:lnTo>
                    <a:pt x="15" y="465"/>
                  </a:lnTo>
                  <a:lnTo>
                    <a:pt x="13" y="464"/>
                  </a:lnTo>
                  <a:lnTo>
                    <a:pt x="12" y="460"/>
                  </a:lnTo>
                  <a:lnTo>
                    <a:pt x="12" y="458"/>
                  </a:lnTo>
                  <a:lnTo>
                    <a:pt x="12" y="458"/>
                  </a:lnTo>
                  <a:lnTo>
                    <a:pt x="6" y="434"/>
                  </a:lnTo>
                  <a:lnTo>
                    <a:pt x="2" y="417"/>
                  </a:lnTo>
                  <a:lnTo>
                    <a:pt x="1" y="409"/>
                  </a:lnTo>
                  <a:lnTo>
                    <a:pt x="0" y="404"/>
                  </a:lnTo>
                  <a:lnTo>
                    <a:pt x="0" y="404"/>
                  </a:lnTo>
                  <a:lnTo>
                    <a:pt x="1" y="400"/>
                  </a:lnTo>
                  <a:lnTo>
                    <a:pt x="1" y="396"/>
                  </a:lnTo>
                  <a:lnTo>
                    <a:pt x="5" y="389"/>
                  </a:lnTo>
                  <a:lnTo>
                    <a:pt x="12" y="380"/>
                  </a:lnTo>
                  <a:lnTo>
                    <a:pt x="22" y="373"/>
                  </a:lnTo>
                  <a:lnTo>
                    <a:pt x="22" y="373"/>
                  </a:lnTo>
                  <a:lnTo>
                    <a:pt x="34" y="365"/>
                  </a:lnTo>
                  <a:lnTo>
                    <a:pt x="45" y="360"/>
                  </a:lnTo>
                  <a:lnTo>
                    <a:pt x="57" y="357"/>
                  </a:lnTo>
                  <a:lnTo>
                    <a:pt x="67" y="356"/>
                  </a:lnTo>
                  <a:lnTo>
                    <a:pt x="67" y="356"/>
                  </a:lnTo>
                  <a:lnTo>
                    <a:pt x="71" y="356"/>
                  </a:lnTo>
                  <a:lnTo>
                    <a:pt x="72" y="357"/>
                  </a:lnTo>
                  <a:lnTo>
                    <a:pt x="72" y="357"/>
                  </a:lnTo>
                  <a:lnTo>
                    <a:pt x="75" y="360"/>
                  </a:lnTo>
                  <a:lnTo>
                    <a:pt x="81" y="374"/>
                  </a:lnTo>
                  <a:lnTo>
                    <a:pt x="81" y="374"/>
                  </a:lnTo>
                  <a:lnTo>
                    <a:pt x="91" y="401"/>
                  </a:lnTo>
                  <a:lnTo>
                    <a:pt x="91" y="401"/>
                  </a:lnTo>
                  <a:lnTo>
                    <a:pt x="99" y="422"/>
                  </a:lnTo>
                  <a:lnTo>
                    <a:pt x="103" y="431"/>
                  </a:lnTo>
                  <a:lnTo>
                    <a:pt x="108" y="438"/>
                  </a:lnTo>
                  <a:lnTo>
                    <a:pt x="112" y="444"/>
                  </a:lnTo>
                  <a:lnTo>
                    <a:pt x="117" y="448"/>
                  </a:lnTo>
                  <a:lnTo>
                    <a:pt x="122" y="451"/>
                  </a:lnTo>
                  <a:lnTo>
                    <a:pt x="129" y="451"/>
                  </a:lnTo>
                  <a:lnTo>
                    <a:pt x="129" y="451"/>
                  </a:lnTo>
                  <a:lnTo>
                    <a:pt x="132" y="451"/>
                  </a:lnTo>
                  <a:lnTo>
                    <a:pt x="136" y="450"/>
                  </a:lnTo>
                  <a:lnTo>
                    <a:pt x="142" y="446"/>
                  </a:lnTo>
                  <a:lnTo>
                    <a:pt x="148" y="439"/>
                  </a:lnTo>
                  <a:lnTo>
                    <a:pt x="157" y="428"/>
                  </a:lnTo>
                  <a:lnTo>
                    <a:pt x="170" y="410"/>
                  </a:lnTo>
                  <a:lnTo>
                    <a:pt x="186" y="385"/>
                  </a:lnTo>
                  <a:lnTo>
                    <a:pt x="207" y="354"/>
                  </a:lnTo>
                  <a:lnTo>
                    <a:pt x="207" y="354"/>
                  </a:lnTo>
                  <a:lnTo>
                    <a:pt x="258" y="273"/>
                  </a:lnTo>
                  <a:lnTo>
                    <a:pt x="301" y="207"/>
                  </a:lnTo>
                  <a:lnTo>
                    <a:pt x="301" y="207"/>
                  </a:lnTo>
                  <a:lnTo>
                    <a:pt x="350" y="137"/>
                  </a:lnTo>
                  <a:lnTo>
                    <a:pt x="369" y="109"/>
                  </a:lnTo>
                  <a:lnTo>
                    <a:pt x="385" y="88"/>
                  </a:lnTo>
                  <a:lnTo>
                    <a:pt x="385" y="88"/>
                  </a:lnTo>
                  <a:lnTo>
                    <a:pt x="399" y="72"/>
                  </a:lnTo>
                  <a:lnTo>
                    <a:pt x="411" y="57"/>
                  </a:lnTo>
                  <a:lnTo>
                    <a:pt x="423" y="44"/>
                  </a:lnTo>
                  <a:lnTo>
                    <a:pt x="435" y="34"/>
                  </a:lnTo>
                  <a:lnTo>
                    <a:pt x="435" y="34"/>
                  </a:lnTo>
                  <a:lnTo>
                    <a:pt x="444" y="27"/>
                  </a:lnTo>
                  <a:lnTo>
                    <a:pt x="456" y="21"/>
                  </a:lnTo>
                  <a:lnTo>
                    <a:pt x="469" y="16"/>
                  </a:lnTo>
                  <a:lnTo>
                    <a:pt x="482" y="10"/>
                  </a:lnTo>
                  <a:lnTo>
                    <a:pt x="482" y="10"/>
                  </a:lnTo>
                  <a:lnTo>
                    <a:pt x="496" y="7"/>
                  </a:lnTo>
                  <a:lnTo>
                    <a:pt x="511" y="4"/>
                  </a:lnTo>
                  <a:lnTo>
                    <a:pt x="527" y="2"/>
                  </a:lnTo>
                  <a:lnTo>
                    <a:pt x="545" y="0"/>
                  </a:lnTo>
                  <a:lnTo>
                    <a:pt x="545" y="0"/>
                  </a:lnTo>
                  <a:lnTo>
                    <a:pt x="494" y="58"/>
                  </a:lnTo>
                  <a:lnTo>
                    <a:pt x="445" y="117"/>
                  </a:lnTo>
                  <a:lnTo>
                    <a:pt x="398" y="178"/>
                  </a:lnTo>
                  <a:lnTo>
                    <a:pt x="351" y="239"/>
                  </a:lnTo>
                  <a:lnTo>
                    <a:pt x="351" y="239"/>
                  </a:lnTo>
                  <a:close/>
                </a:path>
              </a:pathLst>
            </a:custGeom>
            <a:solidFill>
              <a:srgbClr val="7030A0"/>
            </a:solidFill>
            <a:ln w="9525">
              <a:solidFill>
                <a:srgbClr val="7030A0"/>
              </a:solidFill>
              <a:round/>
              <a:headEnd/>
              <a:tailEnd/>
            </a:ln>
            <a:scene3d>
              <a:camera prst="orthographicFront"/>
              <a:lightRig rig="threePt" dir="t"/>
            </a:scene3d>
            <a:sp3d extrusionH="76200" contourW="12700">
              <a:extrusionClr>
                <a:srgbClr val="7030A0"/>
              </a:extrusionClr>
              <a:contourClr>
                <a:srgbClr val="7030A0"/>
              </a:contourClr>
            </a:sp3d>
          </p:spPr>
          <p:txBody>
            <a:bodyPr vert="horz" wrap="square" lIns="91440" tIns="45720" rIns="91440" bIns="45720" numCol="1" anchor="t" anchorCtr="0" compatLnSpc="1">
              <a:prstTxWarp prst="textNoShape">
                <a:avLst/>
              </a:prstTxWarp>
            </a:bodyPr>
            <a:lstStyle/>
            <a:p>
              <a:endParaRPr lang="en-US" dirty="0"/>
            </a:p>
          </p:txBody>
        </p:sp>
        <p:sp>
          <p:nvSpPr>
            <p:cNvPr id="63" name="Freeform 28"/>
            <p:cNvSpPr>
              <a:spLocks/>
            </p:cNvSpPr>
            <p:nvPr/>
          </p:nvSpPr>
          <p:spPr bwMode="auto">
            <a:xfrm>
              <a:off x="2653" y="1957"/>
              <a:ext cx="7" cy="5"/>
            </a:xfrm>
            <a:custGeom>
              <a:avLst/>
              <a:gdLst/>
              <a:ahLst/>
              <a:cxnLst>
                <a:cxn ang="0">
                  <a:pos x="38" y="13"/>
                </a:cxn>
                <a:cxn ang="0">
                  <a:pos x="38" y="13"/>
                </a:cxn>
                <a:cxn ang="0">
                  <a:pos x="38" y="17"/>
                </a:cxn>
                <a:cxn ang="0">
                  <a:pos x="37" y="20"/>
                </a:cxn>
                <a:cxn ang="0">
                  <a:pos x="34" y="22"/>
                </a:cxn>
                <a:cxn ang="0">
                  <a:pos x="32" y="24"/>
                </a:cxn>
                <a:cxn ang="0">
                  <a:pos x="26" y="27"/>
                </a:cxn>
                <a:cxn ang="0">
                  <a:pos x="19" y="28"/>
                </a:cxn>
                <a:cxn ang="0">
                  <a:pos x="19" y="28"/>
                </a:cxn>
                <a:cxn ang="0">
                  <a:pos x="11" y="27"/>
                </a:cxn>
                <a:cxn ang="0">
                  <a:pos x="6" y="24"/>
                </a:cxn>
                <a:cxn ang="0">
                  <a:pos x="4" y="22"/>
                </a:cxn>
                <a:cxn ang="0">
                  <a:pos x="2" y="20"/>
                </a:cxn>
                <a:cxn ang="0">
                  <a:pos x="1" y="17"/>
                </a:cxn>
                <a:cxn ang="0">
                  <a:pos x="0" y="13"/>
                </a:cxn>
                <a:cxn ang="0">
                  <a:pos x="0" y="13"/>
                </a:cxn>
                <a:cxn ang="0">
                  <a:pos x="1" y="11"/>
                </a:cxn>
                <a:cxn ang="0">
                  <a:pos x="2" y="8"/>
                </a:cxn>
                <a:cxn ang="0">
                  <a:pos x="4" y="6"/>
                </a:cxn>
                <a:cxn ang="0">
                  <a:pos x="6" y="4"/>
                </a:cxn>
                <a:cxn ang="0">
                  <a:pos x="11" y="1"/>
                </a:cxn>
                <a:cxn ang="0">
                  <a:pos x="19" y="0"/>
                </a:cxn>
                <a:cxn ang="0">
                  <a:pos x="19" y="0"/>
                </a:cxn>
                <a:cxn ang="0">
                  <a:pos x="26" y="1"/>
                </a:cxn>
                <a:cxn ang="0">
                  <a:pos x="32" y="4"/>
                </a:cxn>
                <a:cxn ang="0">
                  <a:pos x="34" y="6"/>
                </a:cxn>
                <a:cxn ang="0">
                  <a:pos x="37" y="8"/>
                </a:cxn>
                <a:cxn ang="0">
                  <a:pos x="38" y="11"/>
                </a:cxn>
                <a:cxn ang="0">
                  <a:pos x="38" y="13"/>
                </a:cxn>
                <a:cxn ang="0">
                  <a:pos x="38" y="13"/>
                </a:cxn>
              </a:cxnLst>
              <a:rect l="0" t="0" r="r" b="b"/>
              <a:pathLst>
                <a:path w="38" h="28">
                  <a:moveTo>
                    <a:pt x="38" y="13"/>
                  </a:moveTo>
                  <a:lnTo>
                    <a:pt x="38" y="13"/>
                  </a:lnTo>
                  <a:lnTo>
                    <a:pt x="38" y="17"/>
                  </a:lnTo>
                  <a:lnTo>
                    <a:pt x="37" y="20"/>
                  </a:lnTo>
                  <a:lnTo>
                    <a:pt x="34" y="22"/>
                  </a:lnTo>
                  <a:lnTo>
                    <a:pt x="32" y="24"/>
                  </a:lnTo>
                  <a:lnTo>
                    <a:pt x="26" y="27"/>
                  </a:lnTo>
                  <a:lnTo>
                    <a:pt x="19" y="28"/>
                  </a:lnTo>
                  <a:lnTo>
                    <a:pt x="19" y="28"/>
                  </a:lnTo>
                  <a:lnTo>
                    <a:pt x="11" y="27"/>
                  </a:lnTo>
                  <a:lnTo>
                    <a:pt x="6" y="24"/>
                  </a:lnTo>
                  <a:lnTo>
                    <a:pt x="4" y="22"/>
                  </a:lnTo>
                  <a:lnTo>
                    <a:pt x="2" y="20"/>
                  </a:lnTo>
                  <a:lnTo>
                    <a:pt x="1" y="17"/>
                  </a:lnTo>
                  <a:lnTo>
                    <a:pt x="0" y="13"/>
                  </a:lnTo>
                  <a:lnTo>
                    <a:pt x="0" y="13"/>
                  </a:lnTo>
                  <a:lnTo>
                    <a:pt x="1" y="11"/>
                  </a:lnTo>
                  <a:lnTo>
                    <a:pt x="2" y="8"/>
                  </a:lnTo>
                  <a:lnTo>
                    <a:pt x="4" y="6"/>
                  </a:lnTo>
                  <a:lnTo>
                    <a:pt x="6" y="4"/>
                  </a:lnTo>
                  <a:lnTo>
                    <a:pt x="11" y="1"/>
                  </a:lnTo>
                  <a:lnTo>
                    <a:pt x="19" y="0"/>
                  </a:lnTo>
                  <a:lnTo>
                    <a:pt x="19" y="0"/>
                  </a:lnTo>
                  <a:lnTo>
                    <a:pt x="26" y="1"/>
                  </a:lnTo>
                  <a:lnTo>
                    <a:pt x="32" y="4"/>
                  </a:lnTo>
                  <a:lnTo>
                    <a:pt x="34" y="6"/>
                  </a:lnTo>
                  <a:lnTo>
                    <a:pt x="37" y="8"/>
                  </a:lnTo>
                  <a:lnTo>
                    <a:pt x="38" y="11"/>
                  </a:lnTo>
                  <a:lnTo>
                    <a:pt x="38" y="13"/>
                  </a:lnTo>
                  <a:lnTo>
                    <a:pt x="38" y="13"/>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29"/>
            <p:cNvSpPr>
              <a:spLocks/>
            </p:cNvSpPr>
            <p:nvPr/>
          </p:nvSpPr>
          <p:spPr bwMode="auto">
            <a:xfrm>
              <a:off x="2657" y="1964"/>
              <a:ext cx="4" cy="4"/>
            </a:xfrm>
            <a:custGeom>
              <a:avLst/>
              <a:gdLst/>
              <a:ahLst/>
              <a:cxnLst>
                <a:cxn ang="0">
                  <a:pos x="18" y="8"/>
                </a:cxn>
                <a:cxn ang="0">
                  <a:pos x="18" y="8"/>
                </a:cxn>
                <a:cxn ang="0">
                  <a:pos x="17" y="11"/>
                </a:cxn>
                <a:cxn ang="0">
                  <a:pos x="15" y="13"/>
                </a:cxn>
                <a:cxn ang="0">
                  <a:pos x="12" y="16"/>
                </a:cxn>
                <a:cxn ang="0">
                  <a:pos x="8" y="17"/>
                </a:cxn>
                <a:cxn ang="0">
                  <a:pos x="8" y="17"/>
                </a:cxn>
                <a:cxn ang="0">
                  <a:pos x="5" y="16"/>
                </a:cxn>
                <a:cxn ang="0">
                  <a:pos x="3" y="13"/>
                </a:cxn>
                <a:cxn ang="0">
                  <a:pos x="1" y="11"/>
                </a:cxn>
                <a:cxn ang="0">
                  <a:pos x="0" y="8"/>
                </a:cxn>
                <a:cxn ang="0">
                  <a:pos x="0" y="8"/>
                </a:cxn>
                <a:cxn ang="0">
                  <a:pos x="1" y="5"/>
                </a:cxn>
                <a:cxn ang="0">
                  <a:pos x="3" y="3"/>
                </a:cxn>
                <a:cxn ang="0">
                  <a:pos x="5" y="1"/>
                </a:cxn>
                <a:cxn ang="0">
                  <a:pos x="8" y="0"/>
                </a:cxn>
                <a:cxn ang="0">
                  <a:pos x="8" y="0"/>
                </a:cxn>
                <a:cxn ang="0">
                  <a:pos x="12" y="1"/>
                </a:cxn>
                <a:cxn ang="0">
                  <a:pos x="15" y="3"/>
                </a:cxn>
                <a:cxn ang="0">
                  <a:pos x="17" y="5"/>
                </a:cxn>
                <a:cxn ang="0">
                  <a:pos x="18" y="8"/>
                </a:cxn>
                <a:cxn ang="0">
                  <a:pos x="18" y="8"/>
                </a:cxn>
              </a:cxnLst>
              <a:rect l="0" t="0" r="r" b="b"/>
              <a:pathLst>
                <a:path w="18" h="17">
                  <a:moveTo>
                    <a:pt x="18" y="8"/>
                  </a:moveTo>
                  <a:lnTo>
                    <a:pt x="18" y="8"/>
                  </a:lnTo>
                  <a:lnTo>
                    <a:pt x="17" y="11"/>
                  </a:lnTo>
                  <a:lnTo>
                    <a:pt x="15" y="13"/>
                  </a:lnTo>
                  <a:lnTo>
                    <a:pt x="12" y="16"/>
                  </a:lnTo>
                  <a:lnTo>
                    <a:pt x="8" y="17"/>
                  </a:lnTo>
                  <a:lnTo>
                    <a:pt x="8" y="17"/>
                  </a:lnTo>
                  <a:lnTo>
                    <a:pt x="5" y="16"/>
                  </a:lnTo>
                  <a:lnTo>
                    <a:pt x="3" y="13"/>
                  </a:lnTo>
                  <a:lnTo>
                    <a:pt x="1" y="11"/>
                  </a:lnTo>
                  <a:lnTo>
                    <a:pt x="0" y="8"/>
                  </a:lnTo>
                  <a:lnTo>
                    <a:pt x="0" y="8"/>
                  </a:lnTo>
                  <a:lnTo>
                    <a:pt x="1" y="5"/>
                  </a:lnTo>
                  <a:lnTo>
                    <a:pt x="3" y="3"/>
                  </a:lnTo>
                  <a:lnTo>
                    <a:pt x="5" y="1"/>
                  </a:lnTo>
                  <a:lnTo>
                    <a:pt x="8" y="0"/>
                  </a:lnTo>
                  <a:lnTo>
                    <a:pt x="8" y="0"/>
                  </a:lnTo>
                  <a:lnTo>
                    <a:pt x="12" y="1"/>
                  </a:lnTo>
                  <a:lnTo>
                    <a:pt x="15" y="3"/>
                  </a:lnTo>
                  <a:lnTo>
                    <a:pt x="17" y="5"/>
                  </a:lnTo>
                  <a:lnTo>
                    <a:pt x="18" y="8"/>
                  </a:lnTo>
                  <a:lnTo>
                    <a:pt x="18" y="8"/>
                  </a:lnTo>
                  <a:close/>
                </a:path>
              </a:pathLst>
            </a:custGeom>
            <a:solidFill>
              <a:srgbClr val="F83F2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57975" y="1930770"/>
            <a:ext cx="4346825" cy="1103472"/>
          </a:xfrm>
          <a:prstGeom prst="rect">
            <a:avLst/>
          </a:prstGeom>
        </p:spPr>
      </p:pic>
      <p:pic>
        <p:nvPicPr>
          <p:cNvPr id="5" name="Picture 4"/>
          <p:cNvPicPr>
            <a:picLocks noChangeAspect="1"/>
          </p:cNvPicPr>
          <p:nvPr/>
        </p:nvPicPr>
        <p:blipFill>
          <a:blip r:embed="rId3"/>
          <a:stretch>
            <a:fillRect/>
          </a:stretch>
        </p:blipFill>
        <p:spPr>
          <a:xfrm>
            <a:off x="157976" y="3694272"/>
            <a:ext cx="4346825" cy="1255885"/>
          </a:xfrm>
          <a:prstGeom prst="rect">
            <a:avLst/>
          </a:prstGeom>
        </p:spPr>
      </p:pic>
      <p:pic>
        <p:nvPicPr>
          <p:cNvPr id="7" name="Picture 6"/>
          <p:cNvPicPr>
            <a:picLocks noChangeAspect="1"/>
          </p:cNvPicPr>
          <p:nvPr/>
        </p:nvPicPr>
        <p:blipFill>
          <a:blip r:embed="rId4"/>
          <a:stretch>
            <a:fillRect/>
          </a:stretch>
        </p:blipFill>
        <p:spPr>
          <a:xfrm>
            <a:off x="4560556" y="1600200"/>
            <a:ext cx="4233370" cy="5132070"/>
          </a:xfrm>
          <a:prstGeom prst="rect">
            <a:avLst/>
          </a:prstGeom>
        </p:spPr>
      </p:pic>
      <p:pic>
        <p:nvPicPr>
          <p:cNvPr id="8" name="Picture 7"/>
          <p:cNvPicPr>
            <a:picLocks noChangeAspect="1"/>
          </p:cNvPicPr>
          <p:nvPr/>
        </p:nvPicPr>
        <p:blipFill>
          <a:blip r:embed="rId5"/>
          <a:stretch>
            <a:fillRect/>
          </a:stretch>
        </p:blipFill>
        <p:spPr>
          <a:xfrm>
            <a:off x="4195147" y="2499233"/>
            <a:ext cx="195089" cy="207282"/>
          </a:xfrm>
          <a:prstGeom prst="rect">
            <a:avLst/>
          </a:prstGeom>
        </p:spPr>
      </p:pic>
      <p:pic>
        <p:nvPicPr>
          <p:cNvPr id="9" name="Picture 8"/>
          <p:cNvPicPr>
            <a:picLocks noChangeAspect="1"/>
          </p:cNvPicPr>
          <p:nvPr/>
        </p:nvPicPr>
        <p:blipFill>
          <a:blip r:embed="rId6"/>
          <a:stretch>
            <a:fillRect/>
          </a:stretch>
        </p:blipFill>
        <p:spPr>
          <a:xfrm>
            <a:off x="8229600" y="1827129"/>
            <a:ext cx="195089" cy="207282"/>
          </a:xfrm>
          <a:prstGeom prst="rect">
            <a:avLst/>
          </a:prstGeom>
        </p:spPr>
      </p:pic>
    </p:spTree>
    <p:extLst>
      <p:ext uri="{BB962C8B-B14F-4D97-AF65-F5344CB8AC3E}">
        <p14:creationId xmlns:p14="http://schemas.microsoft.com/office/powerpoint/2010/main" val="1462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for instructors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29711764"/>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blstb.msn.com/i/44/99E6A25773CE7C161A7D58F6F023.jpg"/>
          <p:cNvPicPr>
            <a:picLocks noChangeAspect="1" noChangeArrowheads="1"/>
          </p:cNvPicPr>
          <p:nvPr/>
        </p:nvPicPr>
        <p:blipFill>
          <a:blip r:embed="rId7"/>
          <a:srcRect/>
          <a:stretch>
            <a:fillRect/>
          </a:stretch>
        </p:blipFill>
        <p:spPr bwMode="auto">
          <a:xfrm>
            <a:off x="7315200" y="304800"/>
            <a:ext cx="1418167" cy="12763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for instructors</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27789725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blstb.msn.com/i/44/99E6A25773CE7C161A7D58F6F023.jpg"/>
          <p:cNvPicPr>
            <a:picLocks noChangeAspect="1" noChangeArrowheads="1"/>
          </p:cNvPicPr>
          <p:nvPr/>
        </p:nvPicPr>
        <p:blipFill>
          <a:blip r:embed="rId7"/>
          <a:srcRect/>
          <a:stretch>
            <a:fillRect/>
          </a:stretch>
        </p:blipFill>
        <p:spPr bwMode="auto">
          <a:xfrm>
            <a:off x="7315200" y="304800"/>
            <a:ext cx="1418167" cy="127635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for Instructors</a:t>
            </a:r>
            <a:endParaRPr lang="en-US"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0" name="Picture 2" descr="C:\Documents and Settings\jaime.torres\Local Settings\Temporary Internet Files\Content.IE5\KAVMBKV4\MP900409142[1].jpg"/>
          <p:cNvPicPr>
            <a:picLocks noChangeAspect="1" noChangeArrowheads="1"/>
          </p:cNvPicPr>
          <p:nvPr/>
        </p:nvPicPr>
        <p:blipFill>
          <a:blip r:embed="rId8" cstate="print"/>
          <a:srcRect/>
          <a:stretch>
            <a:fillRect/>
          </a:stretch>
        </p:blipFill>
        <p:spPr bwMode="auto">
          <a:xfrm flipH="1">
            <a:off x="7848600" y="304800"/>
            <a:ext cx="962843" cy="144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Reminders for DE instructors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1946029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3" name="Picture 3" descr="C:\Documents and Settings\jaime.torres\Local Settings\Temporary Internet Files\Content.IE5\ZC3VUN60\MP900309261[1].jpg"/>
          <p:cNvPicPr>
            <a:picLocks noChangeAspect="1" noChangeArrowheads="1"/>
          </p:cNvPicPr>
          <p:nvPr/>
        </p:nvPicPr>
        <p:blipFill>
          <a:blip r:embed="rId8"/>
          <a:srcRect/>
          <a:stretch>
            <a:fillRect/>
          </a:stretch>
        </p:blipFill>
        <p:spPr bwMode="auto">
          <a:xfrm>
            <a:off x="7086600" y="228600"/>
            <a:ext cx="1716241" cy="112699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91119937"/>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7" name="Picture 9" descr="C:\Documents and Settings\jaime.torres\Local Settings\Temporary Internet Files\Content.IE5\9H7R9U1L\MC900432664[1].png"/>
          <p:cNvPicPr>
            <a:picLocks noChangeAspect="1" noChangeArrowheads="1"/>
          </p:cNvPicPr>
          <p:nvPr/>
        </p:nvPicPr>
        <p:blipFill>
          <a:blip r:embed="rId8"/>
          <a:srcRect/>
          <a:stretch>
            <a:fillRect/>
          </a:stretch>
        </p:blipFill>
        <p:spPr bwMode="auto">
          <a:xfrm>
            <a:off x="7086600" y="152400"/>
            <a:ext cx="1714500" cy="1714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1168864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Documents and Settings\jaime.torres\Local Settings\Temporary Internet Files\Content.IE5\TY3OHIY5\MP900400671[1].jpg"/>
          <p:cNvPicPr>
            <a:picLocks noChangeAspect="1" noChangeArrowheads="1"/>
          </p:cNvPicPr>
          <p:nvPr/>
        </p:nvPicPr>
        <p:blipFill>
          <a:blip r:embed="rId8" cstate="print"/>
          <a:srcRect/>
          <a:stretch>
            <a:fillRect/>
          </a:stretch>
        </p:blipFill>
        <p:spPr bwMode="auto">
          <a:xfrm>
            <a:off x="7315200" y="304800"/>
            <a:ext cx="1413395" cy="141339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note before we begin</a:t>
            </a:r>
            <a:endParaRPr lang="en-US" dirty="0"/>
          </a:p>
        </p:txBody>
      </p:sp>
      <p:graphicFrame>
        <p:nvGraphicFramePr>
          <p:cNvPr id="6" name="Content Placeholder 5"/>
          <p:cNvGraphicFramePr>
            <a:graphicFrameLocks noGrp="1"/>
          </p:cNvGraphicFramePr>
          <p:nvPr>
            <p:ph sz="quarter" idx="1"/>
          </p:nvPr>
        </p:nvGraphicFramePr>
        <p:xfrm>
          <a:off x="609600"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9" name="Picture 13" descr="C:\Documents and Settings\jaime.torres\Local Settings\Temporary Internet Files\Content.IE5\9H7R9U1L\MP900439397[1].jpg"/>
          <p:cNvPicPr>
            <a:picLocks noChangeAspect="1" noChangeArrowheads="1"/>
          </p:cNvPicPr>
          <p:nvPr/>
        </p:nvPicPr>
        <p:blipFill>
          <a:blip r:embed="rId8" cstate="print"/>
          <a:srcRect/>
          <a:stretch>
            <a:fillRect/>
          </a:stretch>
        </p:blipFill>
        <p:spPr bwMode="auto">
          <a:xfrm>
            <a:off x="6705600" y="152400"/>
            <a:ext cx="2054465" cy="1371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229535071"/>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54" name="Picture 10" descr="C:\Documents and Settings\jaime.torres\Local Settings\Temporary Internet Files\Content.IE5\KAVMBKV4\MP900422507[1].jpg"/>
          <p:cNvPicPr>
            <a:picLocks noChangeAspect="1" noChangeArrowheads="1"/>
          </p:cNvPicPr>
          <p:nvPr/>
        </p:nvPicPr>
        <p:blipFill>
          <a:blip r:embed="rId8" cstate="print"/>
          <a:srcRect/>
          <a:stretch>
            <a:fillRect/>
          </a:stretch>
        </p:blipFill>
        <p:spPr bwMode="auto">
          <a:xfrm>
            <a:off x="7467600" y="304800"/>
            <a:ext cx="1310209" cy="163816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402816470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C:\Documents and Settings\jaime.torres\Local Settings\Temporary Internet Files\Content.IE5\ZC3VUN60\MP900406569[1].jpg"/>
          <p:cNvPicPr>
            <a:picLocks noChangeAspect="1" noChangeArrowheads="1"/>
          </p:cNvPicPr>
          <p:nvPr/>
        </p:nvPicPr>
        <p:blipFill>
          <a:blip r:embed="rId8" cstate="print"/>
          <a:srcRect/>
          <a:stretch>
            <a:fillRect/>
          </a:stretch>
        </p:blipFill>
        <p:spPr bwMode="auto">
          <a:xfrm>
            <a:off x="5334000" y="1905000"/>
            <a:ext cx="2095500" cy="1676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laws</a:t>
            </a:r>
            <a:endParaRPr lang="en-US" dirty="0"/>
          </a:p>
        </p:txBody>
      </p:sp>
      <p:graphicFrame>
        <p:nvGraphicFramePr>
          <p:cNvPr id="9" name="Content Placeholder 8"/>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7" name="Picture 7" descr="C:\Documents and Settings\jaime.torres\Local Settings\Temporary Internet Files\Content.IE5\6BO1M49W\MP900178580[1].jpg"/>
          <p:cNvPicPr>
            <a:picLocks noChangeAspect="1" noChangeArrowheads="1"/>
          </p:cNvPicPr>
          <p:nvPr/>
        </p:nvPicPr>
        <p:blipFill>
          <a:blip r:embed="rId8"/>
          <a:srcRect/>
          <a:stretch>
            <a:fillRect/>
          </a:stretch>
        </p:blipFill>
        <p:spPr bwMode="auto">
          <a:xfrm>
            <a:off x="6819900" y="228600"/>
            <a:ext cx="1943100" cy="1295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accommodations</a:t>
            </a:r>
            <a:endParaRPr lang="en-US" dirty="0"/>
          </a:p>
        </p:txBody>
      </p:sp>
      <p:graphicFrame>
        <p:nvGraphicFramePr>
          <p:cNvPr id="8" name="Content Placeholder 7"/>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http://highmail.highlands.k12.fl.us/~shs/testing.jpg"/>
          <p:cNvPicPr>
            <a:picLocks noChangeAspect="1" noChangeArrowheads="1"/>
          </p:cNvPicPr>
          <p:nvPr/>
        </p:nvPicPr>
        <p:blipFill>
          <a:blip r:embed="rId8"/>
          <a:srcRect/>
          <a:stretch>
            <a:fillRect/>
          </a:stretch>
        </p:blipFill>
        <p:spPr bwMode="auto">
          <a:xfrm>
            <a:off x="6248400" y="4267200"/>
            <a:ext cx="2254178" cy="1546225"/>
          </a:xfrm>
          <a:prstGeom prst="rect">
            <a:avLst/>
          </a:prstGeom>
          <a:noFill/>
        </p:spPr>
      </p:pic>
      <p:pic>
        <p:nvPicPr>
          <p:cNvPr id="9220" name="Picture 4" descr="http://www.columbiamissourian.com/media/old/img/photos/2008/03/storyimage-image-5692_t_w600_h1200.jpg"/>
          <p:cNvPicPr>
            <a:picLocks noChangeAspect="1" noChangeArrowheads="1"/>
          </p:cNvPicPr>
          <p:nvPr/>
        </p:nvPicPr>
        <p:blipFill>
          <a:blip r:embed="rId9"/>
          <a:srcRect/>
          <a:stretch>
            <a:fillRect/>
          </a:stretch>
        </p:blipFill>
        <p:spPr bwMode="auto">
          <a:xfrm>
            <a:off x="6629400" y="304800"/>
            <a:ext cx="1848135" cy="1238251"/>
          </a:xfrm>
          <a:prstGeom prst="rect">
            <a:avLst/>
          </a:prstGeom>
          <a:noFill/>
        </p:spPr>
      </p:pic>
      <p:pic>
        <p:nvPicPr>
          <p:cNvPr id="11267" name="Picture 3" descr="C:\Documents and Settings\jaime.torres\Local Settings\Temporary Internet Files\Content.IE5\6BO1M49W\MP900409366[1].jpg"/>
          <p:cNvPicPr>
            <a:picLocks noChangeAspect="1" noChangeArrowheads="1"/>
          </p:cNvPicPr>
          <p:nvPr/>
        </p:nvPicPr>
        <p:blipFill>
          <a:blip r:embed="rId10" cstate="print"/>
          <a:srcRect/>
          <a:stretch>
            <a:fillRect/>
          </a:stretch>
        </p:blipFill>
        <p:spPr bwMode="auto">
          <a:xfrm>
            <a:off x="4572000" y="3962400"/>
            <a:ext cx="1270620" cy="190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ADA students receive accommodations?</a:t>
            </a:r>
            <a:endParaRPr lang="en-US" dirty="0"/>
          </a:p>
        </p:txBody>
      </p:sp>
      <p:graphicFrame>
        <p:nvGraphicFramePr>
          <p:cNvPr id="18" name="Content Placeholder 17"/>
          <p:cNvGraphicFramePr>
            <a:graphicFrameLocks noGrp="1"/>
          </p:cNvGraphicFramePr>
          <p:nvPr>
            <p:ph sz="quarter" idx="1"/>
            <p:extLst>
              <p:ext uri="{D42A27DB-BD31-4B8C-83A1-F6EECF244321}">
                <p14:modId xmlns:p14="http://schemas.microsoft.com/office/powerpoint/2010/main" val="2565601365"/>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C:\Documents and Settings\jaime.torres\Local Settings\Temporary Internet Files\Content.IE5\ZC3VUN60\MP900309509[1].jpg"/>
          <p:cNvPicPr>
            <a:picLocks noChangeAspect="1" noChangeArrowheads="1"/>
          </p:cNvPicPr>
          <p:nvPr/>
        </p:nvPicPr>
        <p:blipFill>
          <a:blip r:embed="rId8"/>
          <a:srcRect/>
          <a:stretch>
            <a:fillRect/>
          </a:stretch>
        </p:blipFill>
        <p:spPr bwMode="auto">
          <a:xfrm>
            <a:off x="7315200" y="152400"/>
            <a:ext cx="1486759" cy="98869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ADA students taking HCC Online courses?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65150132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C:\Documents and Settings\jaime.torres\Local Settings\Temporary Internet Files\Content.IE5\ZC3VUN60\MP900309509[1].jpg"/>
          <p:cNvPicPr>
            <a:picLocks noChangeAspect="1" noChangeArrowheads="1"/>
          </p:cNvPicPr>
          <p:nvPr/>
        </p:nvPicPr>
        <p:blipFill>
          <a:blip r:embed="rId7"/>
          <a:srcRect/>
          <a:stretch>
            <a:fillRect/>
          </a:stretch>
        </p:blipFill>
        <p:spPr bwMode="auto">
          <a:xfrm>
            <a:off x="7467600" y="152400"/>
            <a:ext cx="1486759" cy="98869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notes for Online Instructors</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95444506"/>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are the Ability Services Counselors?</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636140947"/>
              </p:ext>
            </p:extLst>
          </p:nvPr>
        </p:nvGraphicFramePr>
        <p:xfrm>
          <a:off x="612648" y="1600200"/>
          <a:ext cx="8153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http://www.referralsforcounseling.com/sitebuildercontent/sitebuilderpictures/clip_image002.jpg"/>
          <p:cNvPicPr>
            <a:picLocks noChangeAspect="1" noChangeArrowheads="1"/>
          </p:cNvPicPr>
          <p:nvPr/>
        </p:nvPicPr>
        <p:blipFill>
          <a:blip r:embed="rId8"/>
          <a:srcRect/>
          <a:stretch>
            <a:fillRect/>
          </a:stretch>
        </p:blipFill>
        <p:spPr bwMode="auto">
          <a:xfrm>
            <a:off x="7162800" y="152400"/>
            <a:ext cx="1600200" cy="1280938"/>
          </a:xfrm>
          <a:prstGeom prst="rect">
            <a:avLst/>
          </a:prstGeom>
          <a:noFill/>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misconceptions about accommodations</a:t>
            </a:r>
            <a:endParaRPr lang="en-US" dirty="0"/>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Weight Scale Imbalanced Royalty Free Stock Photo"/>
          <p:cNvPicPr>
            <a:picLocks noChangeAspect="1" noChangeArrowheads="1"/>
          </p:cNvPicPr>
          <p:nvPr/>
        </p:nvPicPr>
        <p:blipFill>
          <a:blip r:embed="rId8"/>
          <a:srcRect/>
          <a:stretch>
            <a:fillRect/>
          </a:stretch>
        </p:blipFill>
        <p:spPr bwMode="auto">
          <a:xfrm>
            <a:off x="7010400" y="304800"/>
            <a:ext cx="1612900" cy="12096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548BB7"/>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2679</TotalTime>
  <Words>1831</Words>
  <Application>Microsoft Office PowerPoint</Application>
  <PresentationFormat>On-screen Show (4:3)</PresentationFormat>
  <Paragraphs>146</Paragraphs>
  <Slides>22</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Tw Cen MT</vt:lpstr>
      <vt:lpstr>Wingdings</vt:lpstr>
      <vt:lpstr>Wingdings 2</vt:lpstr>
      <vt:lpstr>Median</vt:lpstr>
      <vt:lpstr>PowerPoint Presentation</vt:lpstr>
      <vt:lpstr>A quick note before we begin</vt:lpstr>
      <vt:lpstr>About the laws</vt:lpstr>
      <vt:lpstr>Typical accommodations</vt:lpstr>
      <vt:lpstr>How do ADA students receive accommodations?</vt:lpstr>
      <vt:lpstr>What about ADA students taking HCC Online courses?</vt:lpstr>
      <vt:lpstr>Additional notes for Online Instructors</vt:lpstr>
      <vt:lpstr>Who are the Ability Services Counselors?</vt:lpstr>
      <vt:lpstr>Common misconceptions about accommodations</vt:lpstr>
      <vt:lpstr>Common misconceptions about accommodations</vt:lpstr>
      <vt:lpstr>Receiving an accommodation letter</vt:lpstr>
      <vt:lpstr>Sample Accommodation letter</vt:lpstr>
      <vt:lpstr>PowerPoint Presentation</vt:lpstr>
      <vt:lpstr>Reminders for instructors</vt:lpstr>
      <vt:lpstr>Reminders for instructors</vt:lpstr>
      <vt:lpstr>Reminders for Instructors</vt:lpstr>
      <vt:lpstr>Reminders for DE instructors</vt:lpstr>
      <vt:lpstr>FAQ</vt:lpstr>
      <vt:lpstr>FAQ</vt:lpstr>
      <vt:lpstr>FAQ</vt:lpstr>
      <vt:lpstr>Final Notes</vt:lpstr>
      <vt:lpstr>Additional Resources</vt:lpstr>
    </vt:vector>
  </TitlesOfParts>
  <Company>HCCS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Students with Disabilities</dc:title>
  <dc:creator>jaime.torres</dc:creator>
  <cp:lastModifiedBy>mahnaz.kolaini</cp:lastModifiedBy>
  <cp:revision>348</cp:revision>
  <dcterms:created xsi:type="dcterms:W3CDTF">2010-08-06T16:33:33Z</dcterms:created>
  <dcterms:modified xsi:type="dcterms:W3CDTF">2020-09-04T16:41:20Z</dcterms:modified>
</cp:coreProperties>
</file>